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sldIdLst>
    <p:sldId id="257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1ADFE-2336-F2B2-71C2-4180FDDB56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1122363"/>
            <a:ext cx="11480800" cy="899477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 dirty="0" err="1"/>
              <a:t>Títol</a:t>
            </a:r>
            <a:r>
              <a:rPr lang="es-ES" dirty="0"/>
              <a:t>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C5FFCD-5F2D-F744-5DC1-859DAEA26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60" y="2153920"/>
            <a:ext cx="11480800" cy="4338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19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1ADFE-2336-F2B2-71C2-4180FDDB56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0800" y="365761"/>
            <a:ext cx="6715760" cy="1656080"/>
          </a:xfrm>
          <a:prstGeom prst="rect">
            <a:avLst/>
          </a:prstGeo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s-ES" dirty="0" err="1"/>
              <a:t>Títol</a:t>
            </a:r>
            <a:r>
              <a:rPr lang="es-ES" dirty="0"/>
              <a:t>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C5FFCD-5F2D-F744-5DC1-859DAEA266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0" y="2153920"/>
            <a:ext cx="6715760" cy="43383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364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5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09879A-1870-070E-1D48-B03ADAD827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32252-13F5-A3F3-79B4-68BE5E935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89A24B-C8D1-F900-F612-2A993F763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6A3E-C1BD-ED32-824B-AF03655C7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7F0B57-5895-6E35-8350-6DDD7BBAB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15769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1_Tema de Office</vt:lpstr>
      <vt:lpstr>2_Tema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Disseny1</dc:creator>
  <cp:lastModifiedBy>Disseny1</cp:lastModifiedBy>
  <cp:revision>3</cp:revision>
  <dcterms:created xsi:type="dcterms:W3CDTF">2025-09-09T11:25:31Z</dcterms:created>
  <dcterms:modified xsi:type="dcterms:W3CDTF">2025-09-16T07:15:09Z</dcterms:modified>
</cp:coreProperties>
</file>