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903" autoAdjust="0"/>
  </p:normalViewPr>
  <p:slideViewPr>
    <p:cSldViewPr snapToGrid="0">
      <p:cViewPr varScale="1">
        <p:scale>
          <a:sx n="107" d="100"/>
          <a:sy n="107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67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4986F5D-D230-4700-936F-85F39708F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D827F-D327-4DBA-B802-D328A20AD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04B4-4EA8-4748-B232-FD1EB424AD6D}" type="datetimeFigureOut">
              <a:rPr lang="ca-ES" smtClean="0"/>
              <a:t>10/7/2023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63EA64-9677-4916-8313-7EEF99B4C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3DF7E-0155-444C-9D34-C5F00F777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86971-627E-416D-8115-73A6324AFE3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161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79183-B92F-4F99-899E-8C1EFA9FD87E}" type="datetimeFigureOut">
              <a:rPr lang="ca-ES" smtClean="0"/>
              <a:t>10/7/2023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2617-3A4F-4F41-A503-97A0962C7DB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35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CA3180C-33CB-C2F6-A9DD-C5E7589986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56582" y="387350"/>
            <a:ext cx="4660756" cy="98886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524032"/>
            </a:solidFill>
          </a:ln>
        </p:spPr>
        <p:txBody>
          <a:bodyPr wrap="square" lIns="72000" tIns="72000" rIns="72000" bIns="72000" anchor="t" anchorCtr="0"/>
          <a:lstStyle>
            <a:lvl1pPr marL="0" indent="0">
              <a:buNone/>
              <a:defRPr sz="2400" b="1">
                <a:solidFill>
                  <a:srgbClr val="524032"/>
                </a:solidFill>
              </a:defRPr>
            </a:lvl1pPr>
            <a:lvl3pPr marL="0" indent="0">
              <a:lnSpc>
                <a:spcPct val="0"/>
              </a:lnSpc>
              <a:spcBef>
                <a:spcPts val="600"/>
              </a:spcBef>
              <a:spcAft>
                <a:spcPts val="600"/>
              </a:spcAft>
              <a:buNone/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s-ES" dirty="0"/>
              <a:t>Ponent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231DAE0D-3381-210E-DF4F-BC8050A935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56580" y="1667020"/>
            <a:ext cx="4660757" cy="356999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524032"/>
            </a:solidFill>
          </a:ln>
        </p:spPr>
        <p:txBody>
          <a:bodyPr wrap="none" lIns="72000" tIns="72000" rIns="72000" bIns="72000"/>
          <a:lstStyle>
            <a:lvl1pPr marL="0" indent="0">
              <a:buNone/>
              <a:defRPr sz="2000" b="1">
                <a:solidFill>
                  <a:srgbClr val="524032"/>
                </a:solidFill>
              </a:defRPr>
            </a:lvl1pPr>
            <a:lvl2pPr marL="457200" indent="0">
              <a:buNone/>
              <a:defRPr sz="2000" b="1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es-ES" dirty="0" err="1"/>
              <a:t>Ponència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34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06C8C-C840-13B6-95DA-7EA164A39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143" y="1726093"/>
            <a:ext cx="11718851" cy="4876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s-ES" dirty="0" err="1"/>
              <a:t>Escriure</a:t>
            </a:r>
            <a:r>
              <a:rPr lang="es-ES" dirty="0"/>
              <a:t> aquí</a:t>
            </a:r>
          </a:p>
        </p:txBody>
      </p:sp>
    </p:spTree>
    <p:extLst>
      <p:ext uri="{BB962C8B-B14F-4D97-AF65-F5344CB8AC3E}">
        <p14:creationId xmlns:p14="http://schemas.microsoft.com/office/powerpoint/2010/main" val="189843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48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F27CD51-B8FB-216B-E5E3-D87EAC3E3D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4949A-D3D2-EC1E-C66F-37F1703861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97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76BA2-E608-9C2C-C502-2BC1C7EF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5751279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>
          <a:solidFill>
            <a:schemeClr val="accent1">
              <a:lumMod val="40000"/>
              <a:lumOff val="60000"/>
            </a:schemeClr>
          </a:solidFill>
        </a:ln>
      </a:spPr>
      <a:bodyPr/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1_Diseño personalizado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Marta Gratacós</cp:lastModifiedBy>
  <cp:revision>30</cp:revision>
  <dcterms:created xsi:type="dcterms:W3CDTF">2020-10-15T12:35:36Z</dcterms:created>
  <dcterms:modified xsi:type="dcterms:W3CDTF">2023-07-10T08:30:34Z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253537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