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  <p:sldMasterId id="2147483653" r:id="rId2"/>
  </p:sldMasterIdLst>
  <p:notesMasterIdLst>
    <p:notesMasterId r:id="rId5"/>
  </p:notesMasterIdLst>
  <p:handoutMasterIdLst>
    <p:handoutMasterId r:id="rId6"/>
  </p:handoutMasterIdLst>
  <p:sldIdLst>
    <p:sldId id="256" r:id="rId3"/>
    <p:sldId id="257" r:id="rId4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240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47" autoAdjust="0"/>
    <p:restoredTop sz="96903" autoAdjust="0"/>
  </p:normalViewPr>
  <p:slideViewPr>
    <p:cSldViewPr snapToGrid="0">
      <p:cViewPr varScale="1">
        <p:scale>
          <a:sx n="107" d="100"/>
          <a:sy n="107" d="100"/>
        </p:scale>
        <p:origin x="666" y="11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2" d="100"/>
          <a:sy n="102" d="100"/>
        </p:scale>
        <p:origin x="2670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44986F5D-D230-4700-936F-85F39708FC6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1C5D827F-D327-4DBA-B802-D328A20ADC7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4404B4-4EA8-4748-B232-FD1EB424AD6D}" type="datetimeFigureOut">
              <a:rPr lang="ca-ES" smtClean="0"/>
              <a:t>10/7/2023</a:t>
            </a:fld>
            <a:endParaRPr lang="ca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363EA64-9677-4916-8313-7EEF99B4C11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A813DF7E-0155-444C-9D34-C5F00F7777B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F86971-627E-416D-8115-73A6324AFE39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3516193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D79183-B92F-4F99-899E-8C1EFA9FD87E}" type="datetimeFigureOut">
              <a:rPr lang="ca-ES" smtClean="0"/>
              <a:t>10/7/2023</a:t>
            </a:fld>
            <a:endParaRPr lang="ca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a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02617-3A4F-4F41-A503-97A0962C7DBB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4535520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texto 5">
            <a:extLst>
              <a:ext uri="{FF2B5EF4-FFF2-40B4-BE49-F238E27FC236}">
                <a16:creationId xmlns:a16="http://schemas.microsoft.com/office/drawing/2014/main" id="{1CA3180C-33CB-C2F6-A9DD-C5E7589986D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056582" y="387350"/>
            <a:ext cx="4660756" cy="988868"/>
          </a:xfrm>
          <a:prstGeom prst="rect">
            <a:avLst/>
          </a:prstGeom>
          <a:solidFill>
            <a:schemeClr val="bg1">
              <a:alpha val="62000"/>
            </a:schemeClr>
          </a:solidFill>
          <a:ln>
            <a:solidFill>
              <a:srgbClr val="524032"/>
            </a:solidFill>
          </a:ln>
        </p:spPr>
        <p:txBody>
          <a:bodyPr wrap="square" lIns="72000" tIns="72000" rIns="72000" bIns="72000" anchor="t" anchorCtr="0"/>
          <a:lstStyle>
            <a:lvl1pPr marL="0" indent="0">
              <a:buNone/>
              <a:defRPr sz="2400" b="1">
                <a:solidFill>
                  <a:srgbClr val="524032"/>
                </a:solidFill>
              </a:defRPr>
            </a:lvl1pPr>
            <a:lvl3pPr marL="0" indent="0">
              <a:lnSpc>
                <a:spcPct val="0"/>
              </a:lnSpc>
              <a:spcBef>
                <a:spcPts val="600"/>
              </a:spcBef>
              <a:spcAft>
                <a:spcPts val="600"/>
              </a:spcAft>
              <a:buNone/>
              <a:defRPr b="1">
                <a:solidFill>
                  <a:schemeClr val="accent3">
                    <a:lumMod val="60000"/>
                    <a:lumOff val="40000"/>
                  </a:schemeClr>
                </a:solidFill>
              </a:defRPr>
            </a:lvl3pPr>
          </a:lstStyle>
          <a:p>
            <a:pPr lvl="0"/>
            <a:r>
              <a:rPr lang="es-ES" dirty="0"/>
              <a:t>Ponent</a:t>
            </a:r>
          </a:p>
        </p:txBody>
      </p:sp>
      <p:sp>
        <p:nvSpPr>
          <p:cNvPr id="9" name="Marcador de texto 8">
            <a:extLst>
              <a:ext uri="{FF2B5EF4-FFF2-40B4-BE49-F238E27FC236}">
                <a16:creationId xmlns:a16="http://schemas.microsoft.com/office/drawing/2014/main" id="{231DAE0D-3381-210E-DF4F-BC8050A9357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56580" y="1667020"/>
            <a:ext cx="4660757" cy="3569998"/>
          </a:xfrm>
          <a:prstGeom prst="rect">
            <a:avLst/>
          </a:prstGeom>
          <a:solidFill>
            <a:schemeClr val="bg1">
              <a:alpha val="62000"/>
            </a:schemeClr>
          </a:solidFill>
          <a:ln>
            <a:solidFill>
              <a:srgbClr val="524032"/>
            </a:solidFill>
          </a:ln>
        </p:spPr>
        <p:txBody>
          <a:bodyPr wrap="none" lIns="72000" tIns="72000" rIns="72000" bIns="72000"/>
          <a:lstStyle>
            <a:lvl1pPr marL="0" indent="0">
              <a:buNone/>
              <a:defRPr sz="2000" b="1">
                <a:solidFill>
                  <a:srgbClr val="524032"/>
                </a:solidFill>
              </a:defRPr>
            </a:lvl1pPr>
            <a:lvl2pPr marL="457200" indent="0">
              <a:buNone/>
              <a:defRPr sz="2000" b="1">
                <a:ln>
                  <a:solidFill>
                    <a:schemeClr val="accent3">
                      <a:lumMod val="40000"/>
                      <a:lumOff val="60000"/>
                    </a:schemeClr>
                  </a:solidFill>
                </a:ln>
                <a:solidFill>
                  <a:schemeClr val="accent3">
                    <a:lumMod val="60000"/>
                    <a:lumOff val="40000"/>
                  </a:schemeClr>
                </a:solidFill>
              </a:defRPr>
            </a:lvl2pPr>
          </a:lstStyle>
          <a:p>
            <a:pPr lvl="0"/>
            <a:r>
              <a:rPr lang="es-ES" dirty="0" err="1"/>
              <a:t>Ponència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434016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D906C8C-C840-13B6-95DA-7EA164A39B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32143" y="1726093"/>
            <a:ext cx="11718851" cy="487672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</a:lstStyle>
          <a:p>
            <a:r>
              <a:rPr lang="es-ES" dirty="0" err="1"/>
              <a:t>Escriure</a:t>
            </a:r>
            <a:r>
              <a:rPr lang="es-ES" dirty="0"/>
              <a:t> aquí</a:t>
            </a:r>
          </a:p>
        </p:txBody>
      </p:sp>
    </p:spTree>
    <p:extLst>
      <p:ext uri="{BB962C8B-B14F-4D97-AF65-F5344CB8AC3E}">
        <p14:creationId xmlns:p14="http://schemas.microsoft.com/office/powerpoint/2010/main" val="1898436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87483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a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37483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>
            <a:extLst>
              <a:ext uri="{FF2B5EF4-FFF2-40B4-BE49-F238E27FC236}">
                <a16:creationId xmlns:a16="http://schemas.microsoft.com/office/drawing/2014/main" id="{6F27CD51-B8FB-216B-E5E3-D87EAC3E3D9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344949A-D3D2-EC1E-C66F-37F17038614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169773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076BA2-E608-9C2C-C502-2BC1C7EF31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35751279"/>
      </p:ext>
    </p:extLst>
  </p:cSld>
  <p:clrMapOvr>
    <a:masterClrMapping/>
  </p:clrMapOvr>
</p:sld>
</file>

<file path=ppt/theme/theme1.xml><?xml version="1.0" encoding="utf-8"?>
<a:theme xmlns:a="http://schemas.openxmlformats.org/drawingml/2006/main" name="1_Diseño personalizado">
  <a:themeElements>
    <a:clrScheme name="Azul cálido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ln>
          <a:solidFill>
            <a:schemeClr val="accent1">
              <a:lumMod val="40000"/>
              <a:lumOff val="60000"/>
            </a:schemeClr>
          </a:solidFill>
        </a:ln>
      </a:spPr>
      <a:bodyPr/>
      <a:lstStyle>
        <a:defPPr algn="l"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iseñ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Microsoft Office PowerPoint</Application>
  <PresentationFormat>Panorámica</PresentationFormat>
  <Paragraphs>0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1_Diseño personalizado</vt:lpstr>
      <vt:lpstr>Diseño personalizado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MAC</dc:creator>
  <cp:lastModifiedBy>Marta Gratacós</cp:lastModifiedBy>
  <cp:revision>30</cp:revision>
  <dcterms:created xsi:type="dcterms:W3CDTF">2020-10-15T12:35:36Z</dcterms:created>
  <dcterms:modified xsi:type="dcterms:W3CDTF">2023-07-10T08:30:34Z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253537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S10.0.0</vt:lpwstr>
  </property>
</Properties>
</file>