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6220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0631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1062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0392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47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226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161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236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2360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833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845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BBB74-51A6-4593-A20E-89E1E4608CFF}" type="datetimeFigureOut">
              <a:rPr lang="ca-ES" smtClean="0"/>
              <a:t>16/1/2018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4972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9926" y="0"/>
            <a:ext cx="10438015" cy="6591993"/>
          </a:xfrm>
        </p:spPr>
        <p:txBody>
          <a:bodyPr>
            <a:normAutofit fontScale="47500" lnSpcReduction="20000"/>
          </a:bodyPr>
          <a:lstStyle/>
          <a:p>
            <a:pPr defTabSz="922039"/>
            <a:r>
              <a:rPr lang="ca-ES" sz="3600" b="1" u="sng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***REQUISITS***</a:t>
            </a:r>
          </a:p>
          <a:p>
            <a:pPr defTabSz="922039"/>
            <a:r>
              <a:rPr lang="ca-ES" sz="3600" b="1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(Els Pòsters que NO compleixin aquests requisits NO seran acceptats)</a:t>
            </a:r>
          </a:p>
          <a:p>
            <a:pPr defTabSz="922039" eaLnBrk="0" hangingPunct="0"/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r>
              <a:rPr lang="ca-ES" sz="2800" b="1" i="1" dirty="0" smtClean="0">
                <a:ea typeface="Calibri" pitchFamily="34" charset="0"/>
                <a:cs typeface="CenturyGothic,Italic"/>
              </a:rPr>
              <a:t>No modifiqui la mida d’aquesta plantilla</a:t>
            </a:r>
          </a:p>
          <a:p>
            <a:pPr defTabSz="922039" eaLnBrk="0" hangingPunct="0"/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r>
              <a:rPr lang="ca-ES" b="1" dirty="0">
                <a:ea typeface="Calibri" pitchFamily="34" charset="0"/>
                <a:cs typeface="CenturyGothic,Italic"/>
              </a:rPr>
              <a:t>RECORDI QUE L’ARXIU QUE HA D’ENVIAR </a:t>
            </a:r>
            <a:r>
              <a:rPr lang="ca-ES" b="1" u="sng" dirty="0">
                <a:ea typeface="Calibri" pitchFamily="34" charset="0"/>
                <a:cs typeface="CenturyGothic,Italic"/>
              </a:rPr>
              <a:t>NO ÉS EL POWERPOINT </a:t>
            </a:r>
            <a:r>
              <a:rPr lang="ca-ES" b="1" dirty="0">
                <a:ea typeface="Calibri" pitchFamily="34" charset="0"/>
                <a:cs typeface="CenturyGothic,Italic"/>
              </a:rPr>
              <a:t>(</a:t>
            </a:r>
            <a:r>
              <a:rPr lang="ca-ES" b="1" dirty="0" err="1">
                <a:ea typeface="Calibri" pitchFamily="34" charset="0"/>
                <a:cs typeface="CenturyGothic,Italic"/>
              </a:rPr>
              <a:t>ppt</a:t>
            </a:r>
            <a:r>
              <a:rPr lang="ca-ES" b="1" dirty="0">
                <a:ea typeface="Calibri" pitchFamily="34" charset="0"/>
                <a:cs typeface="CenturyGothic,Italic"/>
              </a:rPr>
              <a:t> o </a:t>
            </a:r>
            <a:r>
              <a:rPr lang="ca-ES" b="1" dirty="0" err="1">
                <a:ea typeface="Calibri" pitchFamily="34" charset="0"/>
                <a:cs typeface="CenturyGothic,Italic"/>
              </a:rPr>
              <a:t>pptx</a:t>
            </a:r>
            <a:r>
              <a:rPr lang="ca-ES" b="1" dirty="0">
                <a:ea typeface="Calibri" pitchFamily="34" charset="0"/>
                <a:cs typeface="CenturyGothic,Italic"/>
              </a:rPr>
              <a:t>), SINÓ AQUEST CONVERTIT A </a:t>
            </a:r>
            <a:r>
              <a:rPr lang="ca-ES" b="1" dirty="0" smtClean="0">
                <a:ea typeface="Calibri" pitchFamily="34" charset="0"/>
                <a:cs typeface="CenturyGothic,Italic"/>
              </a:rPr>
              <a:t>JPG</a:t>
            </a:r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endParaRPr lang="ca-ES" dirty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>
                <a:ea typeface="Calibri" pitchFamily="34" charset="0"/>
                <a:cs typeface="CenturyGothic,Italic"/>
              </a:rPr>
              <a:t> MIDA LLETRA</a:t>
            </a:r>
          </a:p>
          <a:p>
            <a:pPr defTabSz="922039" eaLnBrk="0" hangingPunct="0"/>
            <a:r>
              <a:rPr lang="ca-ES" sz="2000" i="1" dirty="0" smtClean="0">
                <a:ea typeface="Calibri" pitchFamily="34" charset="0"/>
                <a:cs typeface="CenturyGothic,Italic"/>
              </a:rPr>
              <a:t>	- Recomanem  la mida de la lletra a 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28 </a:t>
            </a:r>
            <a:r>
              <a:rPr lang="ca-ES" sz="2000" b="1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. o superior.</a:t>
            </a:r>
          </a:p>
          <a:p>
            <a:pPr defTabSz="922039" eaLnBrk="0" hangingPunct="0">
              <a:buFont typeface="Arial" pitchFamily="34" charset="0"/>
              <a:buChar char="•"/>
            </a:pPr>
            <a:endParaRPr lang="ca-ES" sz="2000" b="1" i="1" dirty="0" smtClean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>
                <a:ea typeface="Calibri" pitchFamily="34" charset="0"/>
                <a:cs typeface="CenturyGothic,Italic"/>
              </a:rPr>
              <a:t> MIDA LLETRA EN GRÀFICS I LLEGENDES</a:t>
            </a:r>
          </a:p>
          <a:p>
            <a:pPr defTabSz="922039" eaLnBrk="0" hangingPunct="0"/>
            <a:r>
              <a:rPr lang="ca-ES" sz="2000" b="1" i="1" dirty="0" smtClean="0">
                <a:ea typeface="Calibri" pitchFamily="34" charset="0"/>
                <a:cs typeface="CenturyGothic,Italic"/>
              </a:rPr>
              <a:t>	</a:t>
            </a:r>
            <a:r>
              <a:rPr lang="ca-ES" sz="2000" i="1" dirty="0" smtClean="0">
                <a:ea typeface="Calibri" pitchFamily="34" charset="0"/>
                <a:cs typeface="CenturyGothic,Italic"/>
              </a:rPr>
              <a:t>- Recomanem la mida de lletra superior a 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20 </a:t>
            </a:r>
            <a:r>
              <a:rPr lang="ca-ES" sz="2000" b="1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. en gràfics i llegendes.</a:t>
            </a:r>
          </a:p>
          <a:p>
            <a:pPr defTabSz="922039" eaLnBrk="0" hangingPunct="0"/>
            <a:r>
              <a:rPr lang="ca-ES" sz="2000" i="1" dirty="0" smtClean="0">
                <a:ea typeface="Calibri" pitchFamily="34" charset="0"/>
                <a:cs typeface="CenturyGothic,Italic"/>
              </a:rPr>
              <a:t>	- Si crea el gràfic amb lletra més gran de 20 </a:t>
            </a:r>
            <a:r>
              <a:rPr lang="ca-ES" sz="2000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2000" i="1" dirty="0" smtClean="0">
                <a:ea typeface="Calibri" pitchFamily="34" charset="0"/>
                <a:cs typeface="CenturyGothic,Italic"/>
              </a:rPr>
              <a:t>. i després el  redueix per introduir-lo al Pòster, haurà reduït la lletra i no es llegirà res. S’ha de crear la lletra del gràfic quan ja tingui la mida del gràfic adaptat. </a:t>
            </a:r>
          </a:p>
          <a:p>
            <a:pPr defTabSz="922039" eaLnBrk="0" hangingPunct="0"/>
            <a:endParaRPr lang="ca-ES" sz="2000" i="1" dirty="0" smtClean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>
                <a:ea typeface="Calibri" pitchFamily="34" charset="0"/>
                <a:cs typeface="CenturyGothic,Italic"/>
              </a:rPr>
              <a:t> TIPOGRAFÍA</a:t>
            </a:r>
            <a:endParaRPr lang="ca-ES" sz="2000" b="1" u="sng" dirty="0" smtClean="0">
              <a:ea typeface="Calibri" pitchFamily="34" charset="0"/>
              <a:cs typeface="CenturyGothic"/>
            </a:endParaRPr>
          </a:p>
          <a:p>
            <a:pPr defTabSz="922039" eaLnBrk="0" hangingPunct="0"/>
            <a:r>
              <a:rPr lang="ca-ES" sz="2000" dirty="0" smtClean="0">
                <a:ea typeface="Calibri" pitchFamily="34" charset="0"/>
                <a:cs typeface="CenturyGothic"/>
              </a:rPr>
              <a:t>	- Utilitzi les </a:t>
            </a:r>
            <a:r>
              <a:rPr lang="ca-ES" sz="2000" dirty="0" err="1" smtClean="0">
                <a:ea typeface="Calibri" pitchFamily="34" charset="0"/>
                <a:cs typeface="CenturyGothic"/>
              </a:rPr>
              <a:t>seguents</a:t>
            </a:r>
            <a:r>
              <a:rPr lang="ca-ES" sz="2000" dirty="0" smtClean="0">
                <a:ea typeface="Calibri" pitchFamily="34" charset="0"/>
                <a:cs typeface="CenturyGothic"/>
              </a:rPr>
              <a:t> fonts (tipografia): </a:t>
            </a:r>
            <a:r>
              <a:rPr lang="ca-ES" sz="2000" b="1" dirty="0" err="1" smtClean="0"/>
              <a:t>Arial</a:t>
            </a:r>
            <a:r>
              <a:rPr lang="ca-ES" sz="2000" dirty="0" smtClean="0"/>
              <a:t>, </a:t>
            </a:r>
            <a:r>
              <a:rPr lang="ca-ES" sz="2000" b="1" dirty="0" err="1" smtClean="0"/>
              <a:t>Verdana</a:t>
            </a:r>
            <a:r>
              <a:rPr lang="ca-ES" sz="2000" b="1" dirty="0" smtClean="0"/>
              <a:t> </a:t>
            </a:r>
            <a:r>
              <a:rPr lang="ca-ES" sz="2000" dirty="0" smtClean="0"/>
              <a:t>o </a:t>
            </a:r>
            <a:r>
              <a:rPr lang="ca-ES" sz="2000" b="1" dirty="0" err="1" smtClean="0"/>
              <a:t>Tahoma</a:t>
            </a:r>
            <a:r>
              <a:rPr lang="ca-ES" sz="2000" b="1" dirty="0" smtClean="0"/>
              <a:t>.</a:t>
            </a:r>
            <a:endParaRPr lang="ca-ES" sz="2000" dirty="0" smtClean="0"/>
          </a:p>
          <a:p>
            <a:pPr defTabSz="922039" eaLnBrk="0" hangingPunct="0"/>
            <a:endParaRPr lang="ca-ES" sz="2000" i="1" dirty="0" smtClean="0"/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/>
              <a:t> NEGRETA i CURSIVA</a:t>
            </a:r>
            <a:endParaRPr lang="ca-ES" sz="2000" b="1" u="sng" dirty="0" smtClean="0"/>
          </a:p>
          <a:p>
            <a:pPr defTabSz="922039" eaLnBrk="0" hangingPunct="0"/>
            <a:r>
              <a:rPr lang="ca-ES" sz="2000" dirty="0" smtClean="0"/>
              <a:t>	- Recomanem </a:t>
            </a:r>
            <a:r>
              <a:rPr lang="ca-ES" sz="2000" b="1" dirty="0" smtClean="0"/>
              <a:t>no</a:t>
            </a:r>
            <a:r>
              <a:rPr lang="ca-ES" sz="2000" dirty="0" smtClean="0"/>
              <a:t> utilitzar text en </a:t>
            </a:r>
            <a:r>
              <a:rPr lang="ca-ES" sz="2000" b="1" dirty="0" smtClean="0"/>
              <a:t>cursiva</a:t>
            </a:r>
            <a:r>
              <a:rPr lang="ca-ES" sz="2000" dirty="0" smtClean="0"/>
              <a:t>.</a:t>
            </a:r>
          </a:p>
          <a:p>
            <a:pPr defTabSz="922039" eaLnBrk="0" hangingPunct="0"/>
            <a:endParaRPr lang="ca-ES" sz="2000" i="1" dirty="0" smtClean="0"/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/>
              <a:t> FONS</a:t>
            </a:r>
            <a:endParaRPr lang="ca-ES" sz="2000" b="1" u="sng" dirty="0" smtClean="0"/>
          </a:p>
          <a:p>
            <a:pPr defTabSz="922039" eaLnBrk="0" hangingPunct="0"/>
            <a:r>
              <a:rPr lang="ca-ES" sz="2000" dirty="0" smtClean="0"/>
              <a:t>	- Seleccioni un </a:t>
            </a:r>
            <a:r>
              <a:rPr lang="ca-ES" sz="2000" b="1" dirty="0" smtClean="0"/>
              <a:t>fons llis </a:t>
            </a:r>
            <a:r>
              <a:rPr lang="ca-ES" sz="2000" dirty="0" smtClean="0"/>
              <a:t>sense ornaments.</a:t>
            </a:r>
          </a:p>
          <a:p>
            <a:pPr defTabSz="922039" eaLnBrk="0" hangingPunct="0"/>
            <a:r>
              <a:rPr lang="ca-ES" sz="2000" dirty="0" smtClean="0"/>
              <a:t>	- Color del fons que </a:t>
            </a:r>
            <a:r>
              <a:rPr lang="ca-ES" sz="2000" b="1" dirty="0" smtClean="0"/>
              <a:t>contrasti</a:t>
            </a:r>
            <a:r>
              <a:rPr lang="ca-ES" sz="2000" dirty="0" smtClean="0"/>
              <a:t> amb les lletres del text.</a:t>
            </a:r>
          </a:p>
          <a:p>
            <a:pPr defTabSz="922039" eaLnBrk="0" hangingPunct="0"/>
            <a:endParaRPr lang="ca-ES" sz="2000" dirty="0" smtClean="0">
              <a:solidFill>
                <a:srgbClr val="000000"/>
              </a:solidFill>
            </a:endParaRPr>
          </a:p>
          <a:p>
            <a:pPr defTabSz="922039" eaLnBrk="0" hangingPunct="0"/>
            <a:r>
              <a:rPr lang="ca-ES" sz="4000" b="1" dirty="0" smtClean="0">
                <a:solidFill>
                  <a:srgbClr val="000000"/>
                </a:solidFill>
              </a:rPr>
              <a:t>*Elimini aquest quadre de text per realitzar el seu Pòster</a:t>
            </a:r>
            <a:endParaRPr lang="ca-ES" sz="4000" b="1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109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Panorámica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CenturyGothic</vt:lpstr>
      <vt:lpstr>CenturyGothic,Italic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Fabre</cp:lastModifiedBy>
  <cp:revision>1</cp:revision>
  <dcterms:created xsi:type="dcterms:W3CDTF">2018-01-16T12:10:22Z</dcterms:created>
  <dcterms:modified xsi:type="dcterms:W3CDTF">2018-01-16T12:10:38Z</dcterms:modified>
</cp:coreProperties>
</file>