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8" userDrawn="1">
          <p15:clr>
            <a:srgbClr val="A4A3A4"/>
          </p15:clr>
        </p15:guide>
        <p15:guide id="2" pos="24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5E6E9"/>
    <a:srgbClr val="A51E3E"/>
    <a:srgbClr val="F05A62"/>
    <a:srgbClr val="EB6769"/>
    <a:srgbClr val="2B686F"/>
    <a:srgbClr val="BFE3E7"/>
    <a:srgbClr val="74C2CA"/>
    <a:srgbClr val="CFEAED"/>
    <a:srgbClr val="FDF1F2"/>
    <a:srgbClr val="FCE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396" y="114"/>
      </p:cViewPr>
      <p:guideLst>
        <p:guide orient="horz" pos="4088"/>
        <p:guide pos="24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842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2755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846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637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41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5171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8128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2714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99272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3808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1758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94AE6E-ECE2-4E60-A6F2-2E599BF1669F}" type="datetimeFigureOut">
              <a:rPr lang="ca-ES" smtClean="0"/>
              <a:t>3/5/2023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9C65F72-1E84-44DD-A798-ABBBA6C03621}" type="slidenum">
              <a:rPr lang="ca-ES" smtClean="0"/>
              <a:t>‹Nº›</a:t>
            </a:fld>
            <a:endParaRPr lang="ca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75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F7D00FF8-9B21-4C6A-AF90-648018106876}"/>
              </a:ext>
            </a:extLst>
          </p:cNvPr>
          <p:cNvSpPr/>
          <p:nvPr/>
        </p:nvSpPr>
        <p:spPr>
          <a:xfrm>
            <a:off x="155275" y="0"/>
            <a:ext cx="11893849" cy="14313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6F4E12E9-DBFD-460E-8171-D7BED98B6063}"/>
              </a:ext>
            </a:extLst>
          </p:cNvPr>
          <p:cNvSpPr txBox="1">
            <a:spLocks/>
          </p:cNvSpPr>
          <p:nvPr/>
        </p:nvSpPr>
        <p:spPr>
          <a:xfrm>
            <a:off x="4236107" y="76745"/>
            <a:ext cx="7690188" cy="13460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defPPr>
              <a:defRPr lang="ca-ES"/>
            </a:defPPr>
            <a:lvl1pPr algn="ctr">
              <a:spcBef>
                <a:spcPct val="0"/>
              </a:spcBef>
              <a:defRPr sz="2400" b="1">
                <a:latin typeface="+mj-lt"/>
                <a:ea typeface="+mj-ea"/>
                <a:cs typeface="+mj-cs"/>
              </a:defRPr>
            </a:lvl1pPr>
          </a:lstStyle>
          <a:p>
            <a:pPr lvl="2"/>
            <a:r>
              <a:rPr lang="ca-ES" dirty="0"/>
              <a:t/>
            </a:r>
            <a:br>
              <a:rPr lang="ca-ES" dirty="0"/>
            </a:b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4321118" y="139271"/>
            <a:ext cx="634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TÍTOL:</a:t>
            </a:r>
            <a:endParaRPr lang="ca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r="5524"/>
          <a:stretch/>
        </p:blipFill>
        <p:spPr>
          <a:xfrm>
            <a:off x="309137" y="76745"/>
            <a:ext cx="3926970" cy="1354615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4321118" y="940461"/>
            <a:ext cx="634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PRESENTA: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6528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072"/>
    </mc:Choice>
    <mc:Fallback xmlns="">
      <p:transition spd="slow" advTm="26072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456</TotalTime>
  <Words>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Natàlia López</dc:creator>
  <cp:lastModifiedBy>Marta Gratacós</cp:lastModifiedBy>
  <cp:revision>38</cp:revision>
  <dcterms:created xsi:type="dcterms:W3CDTF">2019-03-27T18:54:55Z</dcterms:created>
  <dcterms:modified xsi:type="dcterms:W3CDTF">2023-05-03T08:49:40Z</dcterms:modified>
</cp:coreProperties>
</file>