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  <p:sldMasterId id="2147483661" r:id="rId2"/>
  </p:sldMasterIdLst>
  <p:notesMasterIdLst>
    <p:notesMasterId r:id="rId5"/>
  </p:notesMasterIdLst>
  <p:handoutMasterIdLst>
    <p:handoutMasterId r:id="rId6"/>
  </p:handoutMasterIdLst>
  <p:sldIdLst>
    <p:sldId id="264" r:id="rId3"/>
    <p:sldId id="265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945E"/>
    <a:srgbClr val="6D301A"/>
    <a:srgbClr val="524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6903" autoAdjust="0"/>
  </p:normalViewPr>
  <p:slideViewPr>
    <p:cSldViewPr snapToGrid="0">
      <p:cViewPr varScale="1">
        <p:scale>
          <a:sx n="77" d="100"/>
          <a:sy n="77" d="100"/>
        </p:scale>
        <p:origin x="64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2" d="100"/>
          <a:sy n="102" d="100"/>
        </p:scale>
        <p:origin x="267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44986F5D-D230-4700-936F-85F39708FC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C5D827F-D327-4DBA-B802-D328A20ADC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04B4-4EA8-4748-B232-FD1EB424AD6D}" type="datetimeFigureOut">
              <a:rPr lang="ca-ES" smtClean="0"/>
              <a:t>6/2/2025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363EA64-9677-4916-8313-7EEF99B4C1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813DF7E-0155-444C-9D34-C5F00F7777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86971-627E-416D-8115-73A6324AFE3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51619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79183-B92F-4F99-899E-8C1EFA9FD87E}" type="datetimeFigureOut">
              <a:rPr lang="ca-ES" smtClean="0"/>
              <a:t>6/2/2025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02617-3A4F-4F41-A503-97A0962C7DB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5355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63F93-551E-37A7-DEA4-D5D35D61AA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Ponent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0909AF0-FE38-954D-9C73-7DE559E032C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94300" y="1933575"/>
            <a:ext cx="6705600" cy="4559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ES" dirty="0"/>
              <a:t>Ponencia</a:t>
            </a:r>
          </a:p>
        </p:txBody>
      </p:sp>
    </p:spTree>
    <p:extLst>
      <p:ext uri="{BB962C8B-B14F-4D97-AF65-F5344CB8AC3E}">
        <p14:creationId xmlns:p14="http://schemas.microsoft.com/office/powerpoint/2010/main" val="55347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475D6C2-635A-F6EF-CF57-3022AD73B05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8463" y="1125538"/>
            <a:ext cx="11477625" cy="54864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s-ES" dirty="0" err="1"/>
              <a:t>Escriu</a:t>
            </a:r>
            <a:r>
              <a:rPr lang="es-ES" dirty="0"/>
              <a:t> aquí</a:t>
            </a:r>
          </a:p>
        </p:txBody>
      </p:sp>
    </p:spTree>
    <p:extLst>
      <p:ext uri="{BB962C8B-B14F-4D97-AF65-F5344CB8AC3E}">
        <p14:creationId xmlns:p14="http://schemas.microsoft.com/office/powerpoint/2010/main" val="4175408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ADA3816B-4724-5CF3-1455-83D4532BA19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8383"/>
            <a:ext cx="4911539" cy="6866383"/>
          </a:xfrm>
          <a:prstGeom prst="rect">
            <a:avLst/>
          </a:prstGeom>
        </p:spPr>
      </p:pic>
      <p:sp>
        <p:nvSpPr>
          <p:cNvPr id="3" name="Marcador de título 2">
            <a:extLst>
              <a:ext uri="{FF2B5EF4-FFF2-40B4-BE49-F238E27FC236}">
                <a16:creationId xmlns:a16="http://schemas.microsoft.com/office/drawing/2014/main" id="{3E2F7EE4-9314-4C90-0AFC-7D0356656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4852" y="365125"/>
            <a:ext cx="6705600" cy="1438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Ponent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CB2CFF8-FE84-2855-B026-EE46F32DA4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4852" y="1825624"/>
            <a:ext cx="6705600" cy="4720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Ponencia</a:t>
            </a:r>
          </a:p>
        </p:txBody>
      </p:sp>
    </p:spTree>
    <p:extLst>
      <p:ext uri="{BB962C8B-B14F-4D97-AF65-F5344CB8AC3E}">
        <p14:creationId xmlns:p14="http://schemas.microsoft.com/office/powerpoint/2010/main" val="298327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u="none" kern="1200">
          <a:solidFill>
            <a:schemeClr val="tx2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A13C98FA-80F6-EB29-5AD7-2F39DBA66543}"/>
              </a:ext>
            </a:extLst>
          </p:cNvPr>
          <p:cNvSpPr/>
          <p:nvPr userDrawn="1"/>
        </p:nvSpPr>
        <p:spPr>
          <a:xfrm>
            <a:off x="5353878" y="-1"/>
            <a:ext cx="6838122" cy="984739"/>
          </a:xfrm>
          <a:prstGeom prst="rect">
            <a:avLst/>
          </a:prstGeom>
          <a:gradFill>
            <a:gsLst>
              <a:gs pos="25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16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9CD3CB9-FD1D-BB9B-B6DC-F9B9C2FC0AC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07" y="-1"/>
            <a:ext cx="1465385" cy="1067119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CDBAD395-B71D-B516-B0EF-8EEEEFEE7AD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185" y="117232"/>
            <a:ext cx="4564016" cy="711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23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857AAE-C065-4E5A-5667-628404B76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CCF042E-8EE4-55B6-05C9-5B2D033D7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0640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B6760A50-3971-3688-8E01-62E2D29AF9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15759345"/>
      </p:ext>
    </p:extLst>
  </p:cSld>
  <p:clrMapOvr>
    <a:masterClrMapping/>
  </p:clrMapOvr>
</p:sld>
</file>

<file path=ppt/theme/theme1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2_Diseño personalizado</vt:lpstr>
      <vt:lpstr>3_Diseño personalizado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MAC</dc:creator>
  <cp:lastModifiedBy>Disseny1</cp:lastModifiedBy>
  <cp:revision>45</cp:revision>
  <dcterms:created xsi:type="dcterms:W3CDTF">2020-10-15T12:35:36Z</dcterms:created>
  <dcterms:modified xsi:type="dcterms:W3CDTF">2025-02-06T12:49:35Z</dcterms:modified>
</cp:coreProperties>
</file>