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0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10/4/2022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10/4/2022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10/4/2022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10/4/2022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10/4/2022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10/4/2022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10/4/2022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10/4/2022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10/4/2022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10/4/2022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470563" y="799013"/>
            <a:ext cx="8134004" cy="1486987"/>
          </a:xfrm>
        </p:spPr>
        <p:txBody>
          <a:bodyPr/>
          <a:lstStyle/>
          <a:p>
            <a:endParaRPr lang="ca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219194" y="2809053"/>
            <a:ext cx="6801612" cy="1239894"/>
          </a:xfrm>
        </p:spPr>
        <p:txBody>
          <a:bodyPr/>
          <a:lstStyle/>
          <a:p>
            <a:endParaRPr lang="ca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26750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57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25633" y="278972"/>
            <a:ext cx="10469880" cy="527363"/>
          </a:xfrm>
        </p:spPr>
        <p:txBody>
          <a:bodyPr>
            <a:normAutofit fontScale="90000"/>
          </a:bodyPr>
          <a:lstStyle/>
          <a:p>
            <a:endParaRPr lang="ca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25633" y="1055715"/>
            <a:ext cx="10469880" cy="5561215"/>
          </a:xfrm>
        </p:spPr>
        <p:txBody>
          <a:bodyPr/>
          <a:lstStyle/>
          <a:p>
            <a:pPr algn="l"/>
            <a:endParaRPr lang="ca-ES" dirty="0" smtClean="0"/>
          </a:p>
        </p:txBody>
      </p:sp>
    </p:spTree>
    <p:extLst>
      <p:ext uri="{BB962C8B-B14F-4D97-AF65-F5344CB8AC3E}">
        <p14:creationId xmlns:p14="http://schemas.microsoft.com/office/powerpoint/2010/main" val="447308317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9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Gill Sans MT</vt:lpstr>
      <vt:lpstr>Parcel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Jorgina Fabre</dc:creator>
  <cp:lastModifiedBy>Jorgina Fabre</cp:lastModifiedBy>
  <cp:revision>8</cp:revision>
  <dcterms:created xsi:type="dcterms:W3CDTF">2021-08-31T12:39:57Z</dcterms:created>
  <dcterms:modified xsi:type="dcterms:W3CDTF">2022-10-04T06:39:42Z</dcterms:modified>
</cp:coreProperties>
</file>