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70563" y="799013"/>
            <a:ext cx="8134004" cy="1486987"/>
          </a:xfrm>
        </p:spPr>
        <p:txBody>
          <a:bodyPr/>
          <a:lstStyle/>
          <a:p>
            <a:endParaRPr lang="ca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19194" y="2809053"/>
            <a:ext cx="6801612" cy="1239894"/>
          </a:xfrm>
        </p:spPr>
        <p:txBody>
          <a:bodyPr/>
          <a:lstStyle/>
          <a:p>
            <a:endParaRPr lang="ca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675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5633" y="278972"/>
            <a:ext cx="10469880" cy="527363"/>
          </a:xfrm>
        </p:spPr>
        <p:txBody>
          <a:bodyPr>
            <a:normAutofit fontScale="90000"/>
          </a:bodyPr>
          <a:lstStyle/>
          <a:p>
            <a:endParaRPr lang="ca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5633" y="1055715"/>
            <a:ext cx="10469880" cy="5561215"/>
          </a:xfrm>
        </p:spPr>
        <p:txBody>
          <a:bodyPr/>
          <a:lstStyle/>
          <a:p>
            <a:pPr algn="l"/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44730831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9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Jorgina Fabre</dc:creator>
  <cp:lastModifiedBy>Jorgina Fabre</cp:lastModifiedBy>
  <cp:revision>8</cp:revision>
  <dcterms:created xsi:type="dcterms:W3CDTF">2021-08-31T12:39:57Z</dcterms:created>
  <dcterms:modified xsi:type="dcterms:W3CDTF">2022-10-04T06:39:42Z</dcterms:modified>
</cp:coreProperties>
</file>