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523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4030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277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8468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6127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653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455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020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646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69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667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B0E10-AB8D-4551-AD9E-1DC4CCFD9BB1}" type="datetimeFigureOut">
              <a:rPr lang="ca-ES" smtClean="0"/>
              <a:t>2/3/2021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D7A69-A928-40C1-B32A-32BC219C218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6671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69313" cy="72320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26" y="6317697"/>
            <a:ext cx="831274" cy="48050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57200" y="1138844"/>
            <a:ext cx="8562109" cy="5087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580023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Fabre</cp:lastModifiedBy>
  <cp:revision>1</cp:revision>
  <dcterms:created xsi:type="dcterms:W3CDTF">2021-03-02T07:12:35Z</dcterms:created>
  <dcterms:modified xsi:type="dcterms:W3CDTF">2021-03-02T07:15:11Z</dcterms:modified>
</cp:coreProperties>
</file>