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-34504" y="1844824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80940" y="1856450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75" y="127656"/>
            <a:ext cx="4105905" cy="16451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34504" y="1845718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05827"/>
            <a:ext cx="4141185" cy="1659246"/>
          </a:xfrm>
          <a:prstGeom prst="rect">
            <a:avLst/>
          </a:prstGeom>
        </p:spPr>
      </p:pic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38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34504" y="1845718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05827"/>
            <a:ext cx="4141185" cy="1659246"/>
          </a:xfrm>
          <a:prstGeom prst="rect">
            <a:avLst/>
          </a:prstGeom>
        </p:spPr>
      </p:pic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39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10</cp:revision>
  <dcterms:created xsi:type="dcterms:W3CDTF">2016-01-14T11:16:34Z</dcterms:created>
  <dcterms:modified xsi:type="dcterms:W3CDTF">2017-02-20T10:04:45Z</dcterms:modified>
</cp:coreProperties>
</file>