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EF"/>
    <a:srgbClr val="ED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397A7-5AB8-4FB8-B0B0-402869A0539E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5B948-766E-4EE1-BA68-D8601099F58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849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E61C3-66BA-4695-98A2-AAF829D3E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79CAEF-0AD4-42E8-A75F-5E3C57175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3518C-562B-4581-B19D-D1EB54EF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01F127-CC53-4485-846A-69BA4151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9B45B-AA46-4A48-B8A2-F785F5B2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172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6AE62-D002-4CF6-B5B4-B10CA285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A1E089-00B6-4A58-A648-6F16337F0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70414-1AE2-4624-A69A-62B34CD2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C97139-69A1-423D-B0A0-19462CF8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C690F-FCD4-4148-AFF1-735D114C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672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571AB3-89B3-496E-8732-278436165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081965-701E-49D5-A839-85CC43ADA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97A5B1-B2D9-4FC6-B314-3CAD8DBA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29AD4C-4C97-48C0-B080-1D5E8C28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EE6B3E-E28C-4705-910C-9653CD7F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478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EE85B-50EB-4ED5-8471-C07CEFF6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99E2C-FF71-472C-86C1-8FEED96B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98C4CC-C335-4715-AF87-79441C03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9C4041-0C9B-4912-8183-88C02650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B0A797-51AC-4E92-92D7-6D35895C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709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5E3CF-E946-480E-98FE-14ED8398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FC16-B495-481B-8A69-F11F38D3C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A578C-CBDF-4105-B722-C9261A72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FCFA0-1D68-47DD-BB77-FBEA3974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B807A0-52CC-419D-9A11-D930A7A4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027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E42F0-2B81-4935-A4ED-7A275BCB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592CE2-371F-4897-93F5-0E9E00889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F83F9A-37A8-4DAC-932A-E5D1F763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4144F2-66AB-48D5-8D76-AB89BB37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D2056-5704-4692-AC0A-1A5B5B6F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FA3BE8-DD57-4672-B382-A15C1D6C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526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5296E-F683-4462-8782-F4986C2A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31627B-AF20-4938-8674-99FA94312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2FFB19-B4E5-4092-82B3-1D85AFB6D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C060D4-6EF4-40F2-98C9-DAE88109E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28B15A-A420-4EFC-B7F7-9774C752F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5FB4AA-0F04-4833-A991-A459FB2E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ED57B1-F0EE-4FE5-A814-C115009F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B925FC-C9B5-4242-AFC1-F550EC2F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753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9749D-4ED4-4684-B5D7-3EF29DC7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D1D628-792F-469E-AB85-B28DD9CA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B4291F-657A-4FA8-BE3D-5F3F2406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5B2340-3052-464C-B2F0-9AA3C341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353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892377-E932-42E3-BA31-FC3EED80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7875D9-55D9-48AC-9606-2EB47A97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BDD133-3A89-451E-A2CC-91B1E972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974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58C33-026B-46CB-B45C-752E915D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4FB733-D80D-4651-BDD7-B2830F18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910E95-698F-42D2-A2E1-79113DDF1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FCE922-71CC-4C70-AE2F-0684CC81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2DD419-1C39-422C-82AB-034B9A0A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0D0D22-6B24-4901-914B-BE42074D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71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3D6A3-0C43-4905-9AEE-08696C4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975F10-84F8-4824-9EC8-A3163F8C2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3C005B-3F39-4BCB-BC53-04A1932F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0F7FDC-5458-4D32-9596-7339D2E3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D56F91-9AD3-434A-8A5A-CBA6EF28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021756-E77A-4CCF-B746-1E4B86EA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417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5B44DA-94CC-47C6-B5DA-0E40FC68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65A8CE-E5BD-488D-B455-C29BBF95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79CC4-80EA-48A0-8CCF-C8ACCC9B8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E69F-40E2-4B67-9A9E-D040DD76B672}" type="datetimeFigureOut">
              <a:rPr lang="ca-ES" smtClean="0"/>
              <a:t>23/2/2021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38BBFB-3D5A-4338-A19B-E85E751F1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C0B24E-0A55-4FA5-A780-8F1106748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01C6-5222-49D9-896E-2AED13C5A7A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855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4B0CA4-8098-4B7E-8E5B-7A48604D3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943"/>
          <a:stretch/>
        </p:blipFill>
        <p:spPr>
          <a:xfrm>
            <a:off x="0" y="-1"/>
            <a:ext cx="12192000" cy="448351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Proceso alternativo 5">
            <a:extLst>
              <a:ext uri="{FF2B5EF4-FFF2-40B4-BE49-F238E27FC236}">
                <a16:creationId xmlns:a16="http://schemas.microsoft.com/office/drawing/2014/main" id="{2899196D-868B-4CA0-93CC-CA7B2A4BBD95}"/>
              </a:ext>
            </a:extLst>
          </p:cNvPr>
          <p:cNvSpPr/>
          <p:nvPr/>
        </p:nvSpPr>
        <p:spPr>
          <a:xfrm>
            <a:off x="117582" y="4654569"/>
            <a:ext cx="5476973" cy="74175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s-E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</a:t>
            </a:r>
            <a:endParaRPr 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ceso alternativo 5">
            <a:extLst>
              <a:ext uri="{FF2B5EF4-FFF2-40B4-BE49-F238E27FC236}">
                <a16:creationId xmlns:a16="http://schemas.microsoft.com/office/drawing/2014/main" id="{902AD5CE-8A8B-4538-AC02-0F08AD810A90}"/>
              </a:ext>
            </a:extLst>
          </p:cNvPr>
          <p:cNvSpPr/>
          <p:nvPr/>
        </p:nvSpPr>
        <p:spPr>
          <a:xfrm>
            <a:off x="117582" y="5514109"/>
            <a:ext cx="7086782" cy="117970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s-E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endParaRPr 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9E31B3-D525-4462-9354-E8E0ED545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30"/>
          <a:stretch/>
        </p:blipFill>
        <p:spPr>
          <a:xfrm>
            <a:off x="479936" y="3637509"/>
            <a:ext cx="702320" cy="7282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AB47AE-F55F-455A-9E39-56D9193A4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53" y="3929430"/>
            <a:ext cx="1885692" cy="3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1807BD77-E381-473B-ABE2-2429B4F3750F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F5F7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XII CONGRÉS DE LA SOCIETAT CATALANA DE CITOPATOLOGIA </a:t>
            </a:r>
          </a:p>
          <a:p>
            <a:pPr algn="ctr"/>
            <a:r>
              <a:rPr lang="es-ES" sz="2400" b="1" i="1" dirty="0"/>
              <a:t>(Virtual)</a:t>
            </a:r>
          </a:p>
          <a:p>
            <a:pPr algn="ctr"/>
            <a:r>
              <a:rPr lang="es-ES" sz="2400" b="1" dirty="0"/>
              <a:t>14 i 15 </a:t>
            </a:r>
            <a:r>
              <a:rPr lang="es-ES" sz="2400" b="1" dirty="0" err="1"/>
              <a:t>d’abril</a:t>
            </a:r>
            <a:r>
              <a:rPr lang="es-ES" sz="2400" b="1" dirty="0"/>
              <a:t> de 2021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2034235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4</cp:revision>
  <dcterms:created xsi:type="dcterms:W3CDTF">2021-02-23T09:55:22Z</dcterms:created>
  <dcterms:modified xsi:type="dcterms:W3CDTF">2021-02-23T10:30:43Z</dcterms:modified>
</cp:coreProperties>
</file>