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79F"/>
    <a:srgbClr val="EE8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50A52-2ACF-4F27-ADF9-08AA573E3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CC4BD3-6A77-4CFE-A5FA-781DB58D6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24679-6D87-4D9B-B1BC-CF9F3CB5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966F30-9F5C-4DA9-9BCB-EB9EBAF7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55F64-ECA0-491B-B52A-FDB5E8B9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316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3E903-C898-43AE-B516-96838062E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090FE5-DD0E-49C2-8BD2-032D0E432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64646-5B66-4202-B836-DFA614C5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0707E6-B84A-45E7-BB55-B35328A5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E8881-51DD-4A16-8950-56F93FE4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373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16D7BE-10D1-4AF5-9DB7-1FBDB509F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089F7A-14AB-4145-A41B-CE83845C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C842DE-53CE-4F92-B562-995559E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2335FE-7A97-437F-81AF-005C920D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423C0-0746-45A3-B81F-0B1323EC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63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0A04C-1E3C-4AAF-8BE0-089B79718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5B357-9E08-42EC-841C-17CFCB557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1AC731-07BC-4110-ACBA-47DEF159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FAC1BC-6AE4-444A-8715-1EB2F439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F427CA-002A-47EE-95DF-09DB856B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129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2E6FC-CF5D-4B35-9917-2C91591FD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D752F1-E40E-4B4E-AA9A-481CC9D2B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67168A-8935-4799-811C-641D5EC8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4A781C-B3F5-4A72-BCE1-4FBC32AE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7E9371-28C5-4887-9647-E50647D2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4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337AF-5300-4679-B770-09961E79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F478FF-BF2C-49A6-88B4-1CEAB6EF9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65C166-F828-4037-8BB3-3E5A80DB1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F94A8D-EDC8-47C5-B4EB-9CB74FF2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FC83CF-EBB8-49D5-841B-CEA3E169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1EF133-D197-4186-A8A6-A75E60CF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14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8663-9B53-4079-A088-437A7D04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55227-91D9-4F4F-BA09-906AEBD58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B54B4A-0B62-4317-A587-AC10F64CC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9236E4-4E1A-4017-AA2B-64CDB77B1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BDCB65-696A-4E26-8CCB-E4CD46B14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BBBA9E-D2B2-4CDB-894A-C154CC74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7471A3-04BD-497F-B9E6-519D316A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05EEE3-675C-49E0-A60B-C148239E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986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78BB7-480A-4FB4-AA9D-CF5F9F6B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A815BC-DB65-490A-8E75-754A1EC7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0822E8-0FD9-403E-86F0-A3770C04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BB1BC5-FD9A-4779-8672-3135B930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304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699A28-3929-49CC-96D7-90E9C18D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EC4999-47B1-4423-9E84-D2FD5156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320D83-BC02-4A9C-AA5F-94EEE177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025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66037-1ACC-44FE-B596-09BD8F3D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61D4C-F755-46A7-A841-A50F456F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D8A904-5E43-473F-B839-E5D82CFB6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8305FF-6A5E-47E3-BD24-890406B1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118F39-20BF-46EC-A0FD-1302757E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E314E8-90E2-41EF-9861-3930E7CD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8468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CD045-FF22-49DD-9852-1CC1E2DA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0003E8-6AB7-4DAE-BCDA-80DD306C3A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60A650-1E37-43DF-98C6-4C7839E14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B7D4F3-C9BF-44F6-B99A-FA912EF3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8D19AD-ADD8-43CD-9156-E59C1B6C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E8FE95-4CF7-40D8-8423-126DC5A2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4904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ED63DD-6FEE-4202-9072-194149D6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4DB52B-64A6-4F88-95D4-E0C4BD10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AF05BF-44FE-419D-98B1-41A48C25E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8D5B-4B1F-4EE0-831C-C12BB88E0DD7}" type="datetimeFigureOut">
              <a:rPr lang="ca-ES" smtClean="0"/>
              <a:t>1/10/2024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EAFD8E-03EC-477E-A692-ED26D8B96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A3DAF0-D998-4E3C-8D3D-17FD6E94B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3498-5004-4B9F-8EE3-B854E2BAD65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245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0C29549-5AE5-45CC-8C36-A65E87527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6" y="241899"/>
            <a:ext cx="5387017" cy="215480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D9C01C5-6C62-4998-986F-8A774C421825}"/>
              </a:ext>
            </a:extLst>
          </p:cNvPr>
          <p:cNvSpPr txBox="1"/>
          <p:nvPr/>
        </p:nvSpPr>
        <p:spPr>
          <a:xfrm>
            <a:off x="1795949" y="3113944"/>
            <a:ext cx="86001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rgbClr val="EE8540"/>
                </a:solidFill>
                <a:latin typeface="Century Gothic" panose="020B0502020202020204" pitchFamily="34" charset="0"/>
              </a:rPr>
              <a:t>TÍTOL </a:t>
            </a:r>
            <a:r>
              <a:rPr lang="es-ES" sz="4000" b="1" dirty="0" smtClean="0">
                <a:solidFill>
                  <a:srgbClr val="EE8540"/>
                </a:solidFill>
                <a:latin typeface="Century Gothic" panose="020B0502020202020204" pitchFamily="34" charset="0"/>
              </a:rPr>
              <a:t>PONÈNCIA</a:t>
            </a:r>
            <a:endParaRPr lang="es-ES" sz="4000" b="1" dirty="0">
              <a:solidFill>
                <a:srgbClr val="EE854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3200" dirty="0">
                <a:solidFill>
                  <a:srgbClr val="EE8540"/>
                </a:solidFill>
              </a:rPr>
              <a:t>NOM I COGNOM</a:t>
            </a:r>
          </a:p>
          <a:p>
            <a:pPr algn="ctr"/>
            <a:r>
              <a:rPr lang="es-ES" sz="2400" i="1" dirty="0">
                <a:solidFill>
                  <a:srgbClr val="5F779F"/>
                </a:solidFill>
              </a:rPr>
              <a:t>FILIACIÓ</a:t>
            </a:r>
            <a:endParaRPr lang="ca-ES" sz="2800" i="1" dirty="0">
              <a:solidFill>
                <a:srgbClr val="5F779F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1216D96-2E15-4C48-8652-60F3C63AC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561" y="241899"/>
            <a:ext cx="2306069" cy="203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0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41DB180-D43F-43D6-BD82-9C1B16B25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7" y="241900"/>
            <a:ext cx="2251794" cy="90071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0A87CEA-4142-4C84-95ED-3A125EEB1086}"/>
              </a:ext>
            </a:extLst>
          </p:cNvPr>
          <p:cNvSpPr txBox="1"/>
          <p:nvPr/>
        </p:nvSpPr>
        <p:spPr>
          <a:xfrm>
            <a:off x="1845825" y="534921"/>
            <a:ext cx="8600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rgbClr val="EE8540"/>
                </a:solidFill>
                <a:latin typeface="Century Gothic" panose="020B0502020202020204" pitchFamily="34" charset="0"/>
              </a:rPr>
              <a:t>TÍTOL DEL TEMA</a:t>
            </a:r>
            <a:endParaRPr lang="ca-ES" sz="2800" i="1" dirty="0">
              <a:solidFill>
                <a:srgbClr val="5F779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90204" y="1596044"/>
            <a:ext cx="10989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88463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 Alcoverro</dc:creator>
  <cp:lastModifiedBy>Jorgina Fabré</cp:lastModifiedBy>
  <cp:revision>3</cp:revision>
  <dcterms:created xsi:type="dcterms:W3CDTF">2024-10-01T15:07:53Z</dcterms:created>
  <dcterms:modified xsi:type="dcterms:W3CDTF">2024-10-01T16:27:24Z</dcterms:modified>
</cp:coreProperties>
</file>