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6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11/05/2021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8" y="0"/>
            <a:ext cx="4582164" cy="828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836" y="26595"/>
            <a:ext cx="4582164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836" y="0"/>
            <a:ext cx="4582164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800" y="16133"/>
            <a:ext cx="4582164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3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15</cp:revision>
  <dcterms:created xsi:type="dcterms:W3CDTF">2016-01-14T11:16:34Z</dcterms:created>
  <dcterms:modified xsi:type="dcterms:W3CDTF">2021-05-11T15:56:09Z</dcterms:modified>
</cp:coreProperties>
</file>