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5/14/2024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5/14/2024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5/14/2024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5/14/2024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5/14/2024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5/14/2024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5/14/2024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5/14/2024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5/14/2024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5/14/2024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5/14/2024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5/14/2024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867289" y="5618106"/>
            <a:ext cx="6801612" cy="1239894"/>
          </a:xfrm>
        </p:spPr>
        <p:txBody>
          <a:bodyPr>
            <a:normAutofit/>
          </a:bodyPr>
          <a:lstStyle/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es-ES" sz="1800" dirty="0" err="1" smtClean="0"/>
              <a:t>Nom</a:t>
            </a:r>
            <a:endParaRPr lang="es-ES" sz="1800" dirty="0" smtClean="0"/>
          </a:p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es-ES" sz="1800" dirty="0" smtClean="0"/>
              <a:t>Centre </a:t>
            </a:r>
            <a:r>
              <a:rPr lang="es-ES" sz="1800" dirty="0" err="1" smtClean="0"/>
              <a:t>Hospitalari</a:t>
            </a:r>
            <a:endParaRPr lang="es-ES" sz="1800" dirty="0" smtClean="0"/>
          </a:p>
          <a:p>
            <a:pPr marL="342900" indent="-342900" algn="r">
              <a:buFont typeface="Arial" panose="020B0604020202020204" pitchFamily="34" charset="0"/>
              <a:buChar char="•"/>
            </a:pPr>
            <a:endParaRPr lang="ca-ES" sz="18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216" y="5061541"/>
            <a:ext cx="1523568" cy="1378795"/>
          </a:xfrm>
          <a:prstGeom prst="rect">
            <a:avLst/>
          </a:prstGeom>
        </p:spPr>
      </p:pic>
      <p:grpSp>
        <p:nvGrpSpPr>
          <p:cNvPr id="10" name="Grupo 9"/>
          <p:cNvGrpSpPr/>
          <p:nvPr/>
        </p:nvGrpSpPr>
        <p:grpSpPr>
          <a:xfrm>
            <a:off x="2028306" y="529710"/>
            <a:ext cx="8146472" cy="1315716"/>
            <a:chOff x="1230284" y="529709"/>
            <a:chExt cx="9397138" cy="1644889"/>
          </a:xfrm>
        </p:grpSpPr>
        <p:pic>
          <p:nvPicPr>
            <p:cNvPr id="5" name="Imagen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499517" y="529710"/>
              <a:ext cx="5127905" cy="1644888"/>
            </a:xfrm>
            <a:prstGeom prst="rect">
              <a:avLst/>
            </a:prstGeom>
          </p:spPr>
        </p:pic>
        <p:pic>
          <p:nvPicPr>
            <p:cNvPr id="9" name="Imagen 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230284" y="529709"/>
              <a:ext cx="4269233" cy="164488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24114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25633" y="278972"/>
            <a:ext cx="10469880" cy="527363"/>
          </a:xfrm>
        </p:spPr>
        <p:txBody>
          <a:bodyPr>
            <a:normAutofit fontScale="90000"/>
          </a:bodyPr>
          <a:lstStyle/>
          <a:p>
            <a:endParaRPr lang="ca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25633" y="1055715"/>
            <a:ext cx="10469880" cy="5561215"/>
          </a:xfrm>
        </p:spPr>
        <p:txBody>
          <a:bodyPr/>
          <a:lstStyle/>
          <a:p>
            <a:pPr algn="l"/>
            <a:endParaRPr lang="ca-ES" dirty="0" smtClean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832" y="173658"/>
            <a:ext cx="699108" cy="632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7308317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TM10001115[[fn=Paquete]]</Template>
  <TotalTime>7</TotalTime>
  <Words>3</Words>
  <Application>Microsoft Office PowerPoint</Application>
  <PresentationFormat>Panorámica</PresentationFormat>
  <Paragraphs>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Arial</vt:lpstr>
      <vt:lpstr>Gill Sans MT</vt:lpstr>
      <vt:lpstr>Parcel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Jorgina Fabre</dc:creator>
  <cp:lastModifiedBy>Jorgina Fabré</cp:lastModifiedBy>
  <cp:revision>7</cp:revision>
  <dcterms:created xsi:type="dcterms:W3CDTF">2021-08-31T12:39:57Z</dcterms:created>
  <dcterms:modified xsi:type="dcterms:W3CDTF">2024-05-14T11:15:05Z</dcterms:modified>
</cp:coreProperties>
</file>