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39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4735"/>
    <a:srgbClr val="F23178"/>
    <a:srgbClr val="5E95CD"/>
    <a:srgbClr val="558E38"/>
    <a:srgbClr val="EA4A18"/>
    <a:srgbClr val="C66678"/>
    <a:srgbClr val="0E7C54"/>
    <a:srgbClr val="FFD361"/>
    <a:srgbClr val="FFC42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32B6A3-95F9-4300-8BA1-55093218F0AF}" v="6" dt="2021-04-06T16:40:59.4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4" autoAdjust="0"/>
    <p:restoredTop sz="94660"/>
  </p:normalViewPr>
  <p:slideViewPr>
    <p:cSldViewPr snapToGrid="0">
      <p:cViewPr>
        <p:scale>
          <a:sx n="75" d="100"/>
          <a:sy n="75" d="100"/>
        </p:scale>
        <p:origin x="318" y="7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INÉ COMUNICACIÓN, S. L." userId="42141b2899902c78" providerId="LiveId" clId="{5F32B6A3-95F9-4300-8BA1-55093218F0AF}"/>
    <pc:docChg chg="modMainMaster">
      <pc:chgData name="KOINÉ COMUNICACIÓN, S. L." userId="42141b2899902c78" providerId="LiveId" clId="{5F32B6A3-95F9-4300-8BA1-55093218F0AF}" dt="2021-04-06T16:40:59.455" v="2" actId="207"/>
      <pc:docMkLst>
        <pc:docMk/>
      </pc:docMkLst>
      <pc:sldMasterChg chg="modSp modSldLayout">
        <pc:chgData name="KOINÉ COMUNICACIÓN, S. L." userId="42141b2899902c78" providerId="LiveId" clId="{5F32B6A3-95F9-4300-8BA1-55093218F0AF}" dt="2021-04-06T16:40:59.455" v="2" actId="207"/>
        <pc:sldMasterMkLst>
          <pc:docMk/>
          <pc:sldMasterMk cId="0" sldId="2147483648"/>
        </pc:sldMasterMkLst>
        <pc:spChg chg="mod">
          <ac:chgData name="KOINÉ COMUNICACIÓN, S. L." userId="42141b2899902c78" providerId="LiveId" clId="{5F32B6A3-95F9-4300-8BA1-55093218F0AF}" dt="2021-04-06T16:39:40.928" v="0" actId="207"/>
          <ac:spMkLst>
            <pc:docMk/>
            <pc:sldMasterMk cId="0" sldId="2147483648"/>
            <ac:spMk id="2" creationId="{00000000-0000-0000-0000-000000000000}"/>
          </ac:spMkLst>
        </pc:spChg>
        <pc:sldLayoutChg chg="modSp">
          <pc:chgData name="KOINÉ COMUNICACIÓN, S. L." userId="42141b2899902c78" providerId="LiveId" clId="{5F32B6A3-95F9-4300-8BA1-55093218F0AF}" dt="2021-04-06T16:40:59.455" v="2" actId="207"/>
          <pc:sldLayoutMkLst>
            <pc:docMk/>
            <pc:sldMasterMk cId="0" sldId="2147483648"/>
            <pc:sldLayoutMk cId="0" sldId="2147483649"/>
          </pc:sldLayoutMkLst>
          <pc:spChg chg="mod">
            <ac:chgData name="KOINÉ COMUNICACIÓN, S. L." userId="42141b2899902c78" providerId="LiveId" clId="{5F32B6A3-95F9-4300-8BA1-55093218F0AF}" dt="2021-04-06T16:40:59.455" v="2" actId="207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OINÉ COMUNICACIÓN, S. L." userId="42141b2899902c78" providerId="LiveId" clId="{5F32B6A3-95F9-4300-8BA1-55093218F0AF}" dt="2021-04-06T16:40:48.281" v="1" actId="207"/>
          <pc:sldLayoutMkLst>
            <pc:docMk/>
            <pc:sldMasterMk cId="0" sldId="2147483648"/>
            <pc:sldLayoutMk cId="0" sldId="2147483653"/>
          </pc:sldLayoutMkLst>
          <pc:spChg chg="mod">
            <ac:chgData name="KOINÉ COMUNICACIÓN, S. L." userId="42141b2899902c78" providerId="LiveId" clId="{5F32B6A3-95F9-4300-8BA1-55093218F0AF}" dt="2021-04-06T16:40:48.281" v="1" actId="207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OINÉ COMUNICACIÓN, S. L." userId="42141b2899902c78" providerId="LiveId" clId="{5F32B6A3-95F9-4300-8BA1-55093218F0AF}" dt="2021-04-06T16:40:48.281" v="1" actId="207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59822-A178-422B-A46F-6AA2C13B4EE2}" type="datetimeFigureOut">
              <a:rPr lang="es-ES" smtClean="0"/>
              <a:pPr/>
              <a:t>06/04/2021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D4F86-5438-4966-840D-385252E88C8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404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9853921" cy="2618554"/>
          </a:xfrm>
        </p:spPr>
        <p:txBody>
          <a:bodyPr bIns="0" anchor="b">
            <a:normAutofit/>
          </a:bodyPr>
          <a:lstStyle>
            <a:lvl1pPr algn="l">
              <a:defRPr sz="6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9853920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>
              <a:buClr>
                <a:srgbClr val="A0CE84"/>
              </a:buClr>
              <a:defRPr/>
            </a:lvl1pPr>
            <a:lvl3pPr>
              <a:buClr>
                <a:srgbClr val="A0CE84"/>
              </a:buClr>
              <a:defRPr/>
            </a:lvl3pPr>
          </a:lstStyle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CC3399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Haga clic para modificar los estilos de texto del patrón</a:t>
            </a:r>
          </a:p>
          <a:p>
            <a: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0E7C54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Segundo nivel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FFC42F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Tercer nivel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Cuarto nivel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DCDCE0">
                  <a:lumMod val="50000"/>
                </a:srgbClr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Quinto nivel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9815058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9815058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596087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1803670"/>
            <a:ext cx="4645152" cy="37986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1809818"/>
            <a:ext cx="4645152" cy="379088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734261"/>
            <a:ext cx="9607661" cy="1056319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1950652"/>
            <a:ext cx="4645152" cy="801943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400" b="1" cap="none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755373"/>
            <a:ext cx="4645152" cy="2493876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1954106"/>
            <a:ext cx="4645152" cy="802237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400" b="1" cap="none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752594"/>
            <a:ext cx="4645152" cy="2487193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639571"/>
            <a:ext cx="5854872" cy="132257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34251" y="639571"/>
            <a:ext cx="3718172" cy="5150408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2143125"/>
            <a:ext cx="5846486" cy="3646854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362198"/>
            <a:ext cx="10141633" cy="82005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1288472"/>
            <a:ext cx="10141633" cy="4401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DCE8CE03-1DFC-4542-9D04-5E599783207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5770368"/>
            <a:ext cx="12192000" cy="108763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 cap="none">
          <a:solidFill>
            <a:srgbClr val="E24735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rgbClr val="E24735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rgbClr val="00B050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rgbClr val="7030A0"/>
        </a:buClr>
        <a:buSzPct val="10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75000"/>
          </a:schemeClr>
        </a:buClr>
        <a:buSzPct val="100000"/>
        <a:buFont typeface="Wingdings" panose="05000000000000000000" pitchFamily="2" charset="2"/>
        <a:buChar char="§"/>
        <a:defRPr sz="1400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bg2">
            <a:lumMod val="50000"/>
          </a:schemeClr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846094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Galería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Manuel</dc:creator>
  <cp:lastModifiedBy>KOINÉ COMUNICACIÓN, S. L.</cp:lastModifiedBy>
  <cp:revision>36</cp:revision>
  <dcterms:created xsi:type="dcterms:W3CDTF">2020-06-08T20:46:35Z</dcterms:created>
  <dcterms:modified xsi:type="dcterms:W3CDTF">2021-04-06T16:41:04Z</dcterms:modified>
</cp:coreProperties>
</file>