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781" r:id="rId5"/>
  </p:sldMasterIdLst>
  <p:notesMasterIdLst>
    <p:notesMasterId r:id="rId7"/>
  </p:notesMasterIdLst>
  <p:handoutMasterIdLst>
    <p:handoutMasterId r:id="rId8"/>
  </p:handoutMasterIdLst>
  <p:sldIdLst>
    <p:sldId id="263" r:id="rId6"/>
  </p:sldIdLst>
  <p:sldSz cx="32399288" cy="43200638"/>
  <p:notesSz cx="10234613" cy="14662150"/>
  <p:defaultTextStyle>
    <a:defPPr>
      <a:defRPr lang="es-ES"/>
    </a:defPPr>
    <a:lvl1pPr marL="0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1pPr>
    <a:lvl2pPr marL="2265399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2pPr>
    <a:lvl3pPr marL="4530798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3pPr>
    <a:lvl4pPr marL="6796197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4pPr>
    <a:lvl5pPr marL="9061595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5pPr>
    <a:lvl6pPr marL="11326990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6pPr>
    <a:lvl7pPr marL="13592389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7pPr>
    <a:lvl8pPr marL="15857792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8pPr>
    <a:lvl9pPr marL="18123187" algn="l" defTabSz="4530798" rtl="0" eaLnBrk="1" latinLnBrk="0" hangingPunct="1">
      <a:defRPr sz="89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4" userDrawn="1">
          <p15:clr>
            <a:srgbClr val="A4A3A4"/>
          </p15:clr>
        </p15:guide>
        <p15:guide id="2" pos="10310" userDrawn="1">
          <p15:clr>
            <a:srgbClr val="A4A3A4"/>
          </p15:clr>
        </p15:guide>
        <p15:guide id="3" pos="19392" userDrawn="1">
          <p15:clr>
            <a:srgbClr val="A4A3A4"/>
          </p15:clr>
        </p15:guide>
        <p15:guide id="4" pos="10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" initials="M" lastIdx="2" clrIdx="0">
    <p:extLst>
      <p:ext uri="{19B8F6BF-5375-455C-9EA6-DF929625EA0E}">
        <p15:presenceInfo xmlns:p15="http://schemas.microsoft.com/office/powerpoint/2012/main" userId="Mar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D9D9D9"/>
    <a:srgbClr val="AA183D"/>
    <a:srgbClr val="00B2A9"/>
    <a:srgbClr val="D3EDE9"/>
    <a:srgbClr val="E03E52"/>
    <a:srgbClr val="AADCD5"/>
    <a:srgbClr val="AAE6D5"/>
    <a:srgbClr val="AAD7D5"/>
    <a:srgbClr val="4B4F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4" autoAdjust="0"/>
    <p:restoredTop sz="94660" autoAdjust="0"/>
  </p:normalViewPr>
  <p:slideViewPr>
    <p:cSldViewPr snapToGrid="0" showGuides="1">
      <p:cViewPr varScale="1">
        <p:scale>
          <a:sx n="17" d="100"/>
          <a:sy n="17" d="100"/>
        </p:scale>
        <p:origin x="3306" y="132"/>
      </p:cViewPr>
      <p:guideLst>
        <p:guide orient="horz" pos="13604"/>
        <p:guide pos="10310"/>
        <p:guide pos="19392"/>
        <p:guide pos="10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34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ordi:Documents:POSTER%20CONO%20%3e45a:CONO%20mayores%2045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s-ES" sz="3200" b="1" i="0" u="none" strike="noStrike" baseline="0" dirty="0">
                <a:effectLst/>
              </a:rPr>
              <a:t>Pos</a:t>
            </a:r>
            <a:endParaRPr lang="es-ES" sz="3200" b="1" dirty="0"/>
          </a:p>
        </c:rich>
      </c:tx>
      <c:layout>
        <c:manualLayout>
          <c:xMode val="edge"/>
          <c:yMode val="edge"/>
          <c:x val="0.42003987653304403"/>
          <c:y val="0.24042958070692191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7.5529229222643005E-2"/>
          <c:y val="0.90724948310216602"/>
          <c:w val="0.903332908543931"/>
          <c:h val="5.2293710805747198E-2"/>
        </c:manualLayout>
      </c:layout>
      <c:overlay val="0"/>
      <c:txPr>
        <a:bodyPr/>
        <a:lstStyle/>
        <a:p>
          <a:pPr>
            <a:defRPr sz="1800"/>
          </a:pPr>
          <a:endParaRPr lang="ca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797247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r">
              <a:defRPr sz="1900"/>
            </a:lvl1pPr>
          </a:lstStyle>
          <a:p>
            <a:fld id="{ED3FC019-18D6-41A5-98F5-F488812A6375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797247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r">
              <a:defRPr sz="1900"/>
            </a:lvl1pPr>
          </a:lstStyle>
          <a:p>
            <a:fld id="{DDC55CA3-DF91-4327-8E76-265A6A8F1D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84265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r">
              <a:defRPr sz="1900"/>
            </a:lvl1pPr>
          </a:lstStyle>
          <a:p>
            <a:fld id="{DDDFA3B5-3B0E-479E-B771-22C0F8E06A13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1833563"/>
            <a:ext cx="3709987" cy="494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263" tIns="71131" rIns="142263" bIns="71131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23462" y="7056160"/>
            <a:ext cx="8187690" cy="5773222"/>
          </a:xfrm>
          <a:prstGeom prst="rect">
            <a:avLst/>
          </a:prstGeom>
        </p:spPr>
        <p:txBody>
          <a:bodyPr vert="horz" lIns="142263" tIns="71131" rIns="142263" bIns="71131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797247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r">
              <a:defRPr sz="1900"/>
            </a:lvl1pPr>
          </a:lstStyle>
          <a:p>
            <a:fld id="{C036C613-6B1B-4471-87D9-8B285D032C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1550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1pPr>
    <a:lvl2pPr marL="2265399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2pPr>
    <a:lvl3pPr marL="4530798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3pPr>
    <a:lvl4pPr marL="6796197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4pPr>
    <a:lvl5pPr marL="9061595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5pPr>
    <a:lvl6pPr marL="11326990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6pPr>
    <a:lvl7pPr marL="13592389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7pPr>
    <a:lvl8pPr marL="15857792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8pPr>
    <a:lvl9pPr marL="18123187" algn="l" defTabSz="4530798" rtl="0" eaLnBrk="1" latinLnBrk="0" hangingPunct="1">
      <a:defRPr sz="59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16" y="943819"/>
            <a:ext cx="8688599" cy="209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1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2531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445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37078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3881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547" y="856179"/>
            <a:ext cx="8688599" cy="209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547" y="856191"/>
            <a:ext cx="8688599" cy="209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035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7721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2472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913660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8058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66238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80355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77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hf hdr="0" dt="0"/>
  <p:txStyles>
    <p:titleStyle>
      <a:lvl1pPr algn="l" defTabSz="1219602" rtl="0" eaLnBrk="1" latinLnBrk="0" hangingPunct="1">
        <a:lnSpc>
          <a:spcPct val="90000"/>
        </a:lnSpc>
        <a:spcBef>
          <a:spcPct val="0"/>
        </a:spcBef>
        <a:buNone/>
        <a:defRPr sz="58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904" indent="-304904" algn="l" defTabSz="1219602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36" kern="1200">
          <a:solidFill>
            <a:schemeClr val="tx1"/>
          </a:solidFill>
          <a:latin typeface="+mn-lt"/>
          <a:ea typeface="+mn-ea"/>
          <a:cs typeface="+mn-cs"/>
        </a:defRPr>
      </a:lvl1pPr>
      <a:lvl2pPr marL="914703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502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668" kern="1200">
          <a:solidFill>
            <a:schemeClr val="tx1"/>
          </a:solidFill>
          <a:latin typeface="+mn-lt"/>
          <a:ea typeface="+mn-ea"/>
          <a:cs typeface="+mn-cs"/>
        </a:defRPr>
      </a:lvl3pPr>
      <a:lvl4pPr marL="2134301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4105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904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707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502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310" indent="-304904" algn="l" defTabSz="1219602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99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602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406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205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9000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807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603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406" algn="l" defTabSz="12196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4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57"/>
          <p:cNvSpPr/>
          <p:nvPr/>
        </p:nvSpPr>
        <p:spPr>
          <a:xfrm>
            <a:off x="3249090" y="3640621"/>
            <a:ext cx="25835009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6400" b="1" dirty="0">
                <a:solidFill>
                  <a:schemeClr val="bg1"/>
                </a:solidFill>
              </a:rPr>
              <a:t>TÍTOL</a:t>
            </a:r>
          </a:p>
          <a:p>
            <a:pPr algn="ctr"/>
            <a:r>
              <a:rPr lang="en-US" sz="6400" b="1" dirty="0">
                <a:solidFill>
                  <a:schemeClr val="bg1"/>
                </a:solidFill>
              </a:rPr>
              <a:t>TÍTOL</a:t>
            </a:r>
          </a:p>
          <a:p>
            <a:pPr algn="ctr"/>
            <a:r>
              <a:rPr lang="en-US" sz="6400" b="1" dirty="0">
                <a:solidFill>
                  <a:schemeClr val="bg1"/>
                </a:solidFill>
              </a:rPr>
              <a:t>TÍTOL</a:t>
            </a:r>
          </a:p>
        </p:txBody>
      </p:sp>
      <p:graphicFrame>
        <p:nvGraphicFramePr>
          <p:cNvPr id="65" name="Gráfico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454991"/>
              </p:ext>
            </p:extLst>
          </p:nvPr>
        </p:nvGraphicFramePr>
        <p:xfrm>
          <a:off x="23461917" y="27120088"/>
          <a:ext cx="5003076" cy="4120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Rectángulo 56"/>
          <p:cNvSpPr/>
          <p:nvPr/>
        </p:nvSpPr>
        <p:spPr>
          <a:xfrm flipV="1">
            <a:off x="3252768" y="38771054"/>
            <a:ext cx="25874623" cy="276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24">
              <a:solidFill>
                <a:schemeClr val="bg2"/>
              </a:solidFill>
            </a:endParaRPr>
          </a:p>
        </p:txBody>
      </p:sp>
      <p:sp>
        <p:nvSpPr>
          <p:cNvPr id="148" name="CuadroTexto 147">
            <a:extLst>
              <a:ext uri="{FF2B5EF4-FFF2-40B4-BE49-F238E27FC236}">
                <a16:creationId xmlns:a16="http://schemas.microsoft.com/office/drawing/2014/main" id="{981823D9-462B-4733-9503-7EF8EB9BB81D}"/>
              </a:ext>
            </a:extLst>
          </p:cNvPr>
          <p:cNvSpPr txBox="1"/>
          <p:nvPr/>
        </p:nvSpPr>
        <p:spPr>
          <a:xfrm>
            <a:off x="3335701" y="1461547"/>
            <a:ext cx="5387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00"/>
              </a:lnSpc>
            </a:pPr>
            <a:r>
              <a:rPr lang="es-ES" sz="21605" b="1" dirty="0">
                <a:solidFill>
                  <a:schemeClr val="bg1"/>
                </a:solidFill>
                <a:latin typeface="Arial Narrow" panose="020B0606020202030204" pitchFamily="34" charset="0"/>
              </a:rPr>
              <a:t>P??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036" y="11"/>
            <a:ext cx="27263110" cy="428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88443"/>
      </p:ext>
    </p:extLst>
  </p:cSld>
  <p:clrMapOvr>
    <a:masterClrMapping/>
  </p:clrMapOvr>
</p:sld>
</file>

<file path=ppt/theme/theme1.xml><?xml version="1.0" encoding="utf-8"?>
<a:theme xmlns:a="http://schemas.openxmlformats.org/drawingml/2006/main" name="Páginas quironsalud">
  <a:themeElements>
    <a:clrScheme name="Quironsalud">
      <a:dk1>
        <a:srgbClr val="4B4F54"/>
      </a:dk1>
      <a:lt1>
        <a:sysClr val="window" lastClr="FFFFFF"/>
      </a:lt1>
      <a:dk2>
        <a:srgbClr val="4B4F54"/>
      </a:dk2>
      <a:lt2>
        <a:srgbClr val="4B4F54"/>
      </a:lt2>
      <a:accent1>
        <a:srgbClr val="E03E52"/>
      </a:accent1>
      <a:accent2>
        <a:srgbClr val="00B2A9"/>
      </a:accent2>
      <a:accent3>
        <a:srgbClr val="4B4F54"/>
      </a:accent3>
      <a:accent4>
        <a:srgbClr val="E03E52"/>
      </a:accent4>
      <a:accent5>
        <a:srgbClr val="00B2A9"/>
      </a:accent5>
      <a:accent6>
        <a:srgbClr val="4B4F54"/>
      </a:accent6>
      <a:hlink>
        <a:srgbClr val="E03E52"/>
      </a:hlink>
      <a:folHlink>
        <a:srgbClr val="00B2A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áginas quironsalud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C744089A9B08F4F8E67B1C5063D1BEC" ma:contentTypeVersion="0" ma:contentTypeDescription="Crear nuevo documento." ma:contentTypeScope="" ma:versionID="47290a2380f730905a663375b6238568">
  <xsd:schema xmlns:xsd="http://www.w3.org/2001/XMLSchema" xmlns:p="http://schemas.microsoft.com/office/2006/metadata/properties" targetNamespace="http://schemas.microsoft.com/office/2006/metadata/properties" ma:root="true" ma:fieldsID="b004d877ca112f136821ba8115f647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800A146-C7A5-4F68-860C-8E4B00CBD0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EED867A-51A6-4B54-8E7F-D19AB45275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79F73-3993-4069-905D-C4A48E5D9791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</TotalTime>
  <Words>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Páginas quironsalud</vt:lpstr>
      <vt:lpstr>1_Páginas quironsalud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Marina</dc:creator>
  <cp:lastModifiedBy>Marta Gratacós</cp:lastModifiedBy>
  <cp:revision>196</cp:revision>
  <dcterms:created xsi:type="dcterms:W3CDTF">2015-03-06T15:36:13Z</dcterms:created>
  <dcterms:modified xsi:type="dcterms:W3CDTF">2023-05-03T08:43:25Z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0x0101004C744089A9B08F4F8E67B1C5063D1BEC</vt:lpwstr>
  </property>
</Properties>
</file>