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-678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4A9405-CCE2-47C9-89D3-B79ACE582503}" type="datetimeFigureOut">
              <a:rPr lang="es-ES" smtClean="0"/>
              <a:t>19/01/2017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2D861A-3532-4B3D-96B7-356BA02B715B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2D861A-3532-4B3D-96B7-356BA02B715B}" type="slidenum">
              <a:rPr lang="es-ES" smtClean="0"/>
              <a:t>1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6D000-FAFA-404E-9FC4-DBAAD7D02C35}" type="datetimeFigureOut">
              <a:rPr lang="es-ES" smtClean="0"/>
              <a:t>19/01/2017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20A88-1A7B-44F7-B0C0-01036A1ACD2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6D000-FAFA-404E-9FC4-DBAAD7D02C35}" type="datetimeFigureOut">
              <a:rPr lang="es-ES" smtClean="0"/>
              <a:t>19/01/2017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20A88-1A7B-44F7-B0C0-01036A1ACD2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6D000-FAFA-404E-9FC4-DBAAD7D02C35}" type="datetimeFigureOut">
              <a:rPr lang="es-ES" smtClean="0"/>
              <a:t>19/01/2017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20A88-1A7B-44F7-B0C0-01036A1ACD2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6D000-FAFA-404E-9FC4-DBAAD7D02C35}" type="datetimeFigureOut">
              <a:rPr lang="es-ES" smtClean="0"/>
              <a:t>19/01/2017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20A88-1A7B-44F7-B0C0-01036A1ACD2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6D000-FAFA-404E-9FC4-DBAAD7D02C35}" type="datetimeFigureOut">
              <a:rPr lang="es-ES" smtClean="0"/>
              <a:t>19/01/2017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20A88-1A7B-44F7-B0C0-01036A1ACD2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6D000-FAFA-404E-9FC4-DBAAD7D02C35}" type="datetimeFigureOut">
              <a:rPr lang="es-ES" smtClean="0"/>
              <a:t>19/01/2017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20A88-1A7B-44F7-B0C0-01036A1ACD2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6D000-FAFA-404E-9FC4-DBAAD7D02C35}" type="datetimeFigureOut">
              <a:rPr lang="es-ES" smtClean="0"/>
              <a:t>19/01/2017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20A88-1A7B-44F7-B0C0-01036A1ACD2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6D000-FAFA-404E-9FC4-DBAAD7D02C35}" type="datetimeFigureOut">
              <a:rPr lang="es-ES" smtClean="0"/>
              <a:t>19/01/2017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20A88-1A7B-44F7-B0C0-01036A1ACD2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6D000-FAFA-404E-9FC4-DBAAD7D02C35}" type="datetimeFigureOut">
              <a:rPr lang="es-ES" smtClean="0"/>
              <a:t>19/01/2017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20A88-1A7B-44F7-B0C0-01036A1ACD2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6D000-FAFA-404E-9FC4-DBAAD7D02C35}" type="datetimeFigureOut">
              <a:rPr lang="es-ES" smtClean="0"/>
              <a:t>19/01/2017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20A88-1A7B-44F7-B0C0-01036A1ACD2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6D000-FAFA-404E-9FC4-DBAAD7D02C35}" type="datetimeFigureOut">
              <a:rPr lang="es-ES" smtClean="0"/>
              <a:t>19/01/2017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20A88-1A7B-44F7-B0C0-01036A1ACD2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36D000-FAFA-404E-9FC4-DBAAD7D02C35}" type="datetimeFigureOut">
              <a:rPr lang="es-ES" smtClean="0"/>
              <a:t>19/01/2017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20A88-1A7B-44F7-B0C0-01036A1ACD21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899592" y="84873"/>
            <a:ext cx="7920880" cy="486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196" tIns="46098" rIns="92196" bIns="46098" anchor="ctr">
            <a:spAutoFit/>
          </a:bodyPr>
          <a:lstStyle/>
          <a:p>
            <a:pPr algn="ctr" defTabSz="921960"/>
            <a:endParaRPr lang="ca-ES" sz="1600" b="1" u="sng" dirty="0" smtClean="0">
              <a:solidFill>
                <a:srgbClr val="FF0000"/>
              </a:solidFill>
              <a:ea typeface="Calibri" pitchFamily="34" charset="0"/>
              <a:cs typeface="CenturyGothic,Italic"/>
            </a:endParaRPr>
          </a:p>
          <a:p>
            <a:pPr algn="ctr" defTabSz="921960"/>
            <a:r>
              <a:rPr lang="ca-ES" sz="1400" b="1" u="sng" dirty="0" smtClean="0">
                <a:solidFill>
                  <a:srgbClr val="FF0000"/>
                </a:solidFill>
                <a:ea typeface="Calibri" pitchFamily="34" charset="0"/>
                <a:cs typeface="CenturyGothic,Italic"/>
              </a:rPr>
              <a:t>***</a:t>
            </a:r>
            <a:r>
              <a:rPr lang="ca-ES" sz="1400" b="1" u="sng" dirty="0">
                <a:solidFill>
                  <a:srgbClr val="FF0000"/>
                </a:solidFill>
                <a:ea typeface="Calibri" pitchFamily="34" charset="0"/>
                <a:cs typeface="CenturyGothic,Italic"/>
              </a:rPr>
              <a:t>REQUISITS***</a:t>
            </a:r>
          </a:p>
          <a:p>
            <a:pPr algn="ctr" defTabSz="921960"/>
            <a:r>
              <a:rPr lang="ca-ES" sz="1400" b="1" dirty="0">
                <a:solidFill>
                  <a:srgbClr val="FF0000"/>
                </a:solidFill>
                <a:ea typeface="Calibri" pitchFamily="34" charset="0"/>
                <a:cs typeface="CenturyGothic,Italic"/>
              </a:rPr>
              <a:t>(Els Pòsters que NO compleixin aquests requisits NO seran acceptats</a:t>
            </a:r>
            <a:r>
              <a:rPr lang="ca-ES" sz="1400" b="1" dirty="0" smtClean="0">
                <a:solidFill>
                  <a:srgbClr val="FF0000"/>
                </a:solidFill>
                <a:ea typeface="Calibri" pitchFamily="34" charset="0"/>
                <a:cs typeface="CenturyGothic,Italic"/>
              </a:rPr>
              <a:t>)</a:t>
            </a:r>
            <a:endParaRPr lang="ca-ES" sz="1400" b="1" dirty="0">
              <a:solidFill>
                <a:srgbClr val="FF0000"/>
              </a:solidFill>
              <a:ea typeface="Calibri" pitchFamily="34" charset="0"/>
              <a:cs typeface="CenturyGothic,Italic"/>
            </a:endParaRPr>
          </a:p>
          <a:p>
            <a:pPr algn="ctr" defTabSz="921960" eaLnBrk="0" hangingPunct="0"/>
            <a:r>
              <a:rPr lang="ca-ES" sz="1400" b="1" i="1" dirty="0" smtClean="0">
                <a:ea typeface="Calibri" pitchFamily="34" charset="0"/>
                <a:cs typeface="CenturyGothic,Italic"/>
              </a:rPr>
              <a:t>No </a:t>
            </a:r>
            <a:r>
              <a:rPr lang="ca-ES" sz="1400" b="1" i="1" dirty="0">
                <a:ea typeface="Calibri" pitchFamily="34" charset="0"/>
                <a:cs typeface="CenturyGothic,Italic"/>
              </a:rPr>
              <a:t>modifiqui la mida d’aquesta plantilla</a:t>
            </a:r>
          </a:p>
          <a:p>
            <a:pPr algn="ctr" defTabSz="921960" eaLnBrk="0" hangingPunct="0"/>
            <a:endParaRPr lang="ca-ES" sz="1400" b="1" i="1" dirty="0">
              <a:ea typeface="Calibri" pitchFamily="34" charset="0"/>
              <a:cs typeface="CenturyGothic,Italic"/>
            </a:endParaRPr>
          </a:p>
          <a:p>
            <a:pPr algn="just" defTabSz="921960" eaLnBrk="0" hangingPunct="0"/>
            <a:r>
              <a:rPr lang="ca-ES" sz="1400" b="1" dirty="0">
                <a:ea typeface="Calibri" pitchFamily="34" charset="0"/>
                <a:cs typeface="CenturyGothic,Italic"/>
              </a:rPr>
              <a:t>RECORDI QUE L’ARXIU QUE HA </a:t>
            </a:r>
            <a:r>
              <a:rPr lang="ca-ES" sz="1400" b="1" dirty="0" smtClean="0">
                <a:ea typeface="Calibri" pitchFamily="34" charset="0"/>
                <a:cs typeface="CenturyGothic,Italic"/>
              </a:rPr>
              <a:t>D’ENVIAR</a:t>
            </a:r>
            <a:endParaRPr lang="ca-ES" sz="1400" dirty="0">
              <a:ea typeface="Calibri" pitchFamily="34" charset="0"/>
              <a:cs typeface="CenturyGothic,Italic"/>
            </a:endParaRPr>
          </a:p>
          <a:p>
            <a:pPr defTabSz="921960" eaLnBrk="0" hangingPunct="0">
              <a:buFont typeface="Arial" pitchFamily="34" charset="0"/>
              <a:buChar char="•"/>
            </a:pPr>
            <a:r>
              <a:rPr lang="ca-ES" sz="1400" b="1" i="1" u="sng" dirty="0">
                <a:ea typeface="Calibri" pitchFamily="34" charset="0"/>
                <a:cs typeface="CenturyGothic,Italic"/>
              </a:rPr>
              <a:t> MIDA LLETRA</a:t>
            </a:r>
          </a:p>
          <a:p>
            <a:pPr defTabSz="921960" eaLnBrk="0" hangingPunct="0"/>
            <a:r>
              <a:rPr lang="ca-ES" sz="1400" i="1" dirty="0">
                <a:ea typeface="Calibri" pitchFamily="34" charset="0"/>
                <a:cs typeface="CenturyGothic,Italic"/>
              </a:rPr>
              <a:t>	- Recomanem  la mida de la lletra a </a:t>
            </a:r>
            <a:r>
              <a:rPr lang="ca-ES" sz="1400" b="1" i="1" dirty="0" smtClean="0">
                <a:ea typeface="Calibri" pitchFamily="34" charset="0"/>
                <a:cs typeface="CenturyGothic,Italic"/>
              </a:rPr>
              <a:t>25 </a:t>
            </a:r>
            <a:r>
              <a:rPr lang="ca-ES" sz="1400" b="1" i="1" dirty="0" err="1">
                <a:ea typeface="Calibri" pitchFamily="34" charset="0"/>
                <a:cs typeface="CenturyGothic,Italic"/>
              </a:rPr>
              <a:t>pts</a:t>
            </a:r>
            <a:r>
              <a:rPr lang="ca-ES" sz="1400" b="1" i="1" dirty="0">
                <a:ea typeface="Calibri" pitchFamily="34" charset="0"/>
                <a:cs typeface="CenturyGothic,Italic"/>
              </a:rPr>
              <a:t>. </a:t>
            </a:r>
            <a:r>
              <a:rPr lang="ca-ES" sz="1400" b="1" i="1" dirty="0">
                <a:ea typeface="Calibri" pitchFamily="34" charset="0"/>
                <a:cs typeface="CenturyGothic,Italic"/>
              </a:rPr>
              <a:t>o superior</a:t>
            </a:r>
            <a:r>
              <a:rPr lang="ca-ES" sz="1400" b="1" i="1" dirty="0" smtClean="0">
                <a:ea typeface="Calibri" pitchFamily="34" charset="0"/>
                <a:cs typeface="CenturyGothic,Italic"/>
              </a:rPr>
              <a:t>.</a:t>
            </a:r>
            <a:endParaRPr lang="ca-ES" sz="1400" b="1" i="1" dirty="0">
              <a:ea typeface="Calibri" pitchFamily="34" charset="0"/>
              <a:cs typeface="CenturyGothic,Italic"/>
            </a:endParaRPr>
          </a:p>
          <a:p>
            <a:pPr defTabSz="921960" eaLnBrk="0" hangingPunct="0">
              <a:buFont typeface="Arial" pitchFamily="34" charset="0"/>
              <a:buChar char="•"/>
            </a:pPr>
            <a:r>
              <a:rPr lang="ca-ES" sz="1400" b="1" i="1" u="sng" dirty="0">
                <a:ea typeface="Calibri" pitchFamily="34" charset="0"/>
                <a:cs typeface="CenturyGothic,Italic"/>
              </a:rPr>
              <a:t> MIDA LLETRA EN GRÀFICS I LLEGENDES</a:t>
            </a:r>
          </a:p>
          <a:p>
            <a:pPr defTabSz="921960" eaLnBrk="0" hangingPunct="0"/>
            <a:r>
              <a:rPr lang="ca-ES" sz="1400" b="1" i="1" dirty="0">
                <a:ea typeface="Calibri" pitchFamily="34" charset="0"/>
                <a:cs typeface="CenturyGothic,Italic"/>
              </a:rPr>
              <a:t>	</a:t>
            </a:r>
            <a:r>
              <a:rPr lang="ca-ES" sz="1400" i="1" dirty="0">
                <a:ea typeface="Calibri" pitchFamily="34" charset="0"/>
                <a:cs typeface="CenturyGothic,Italic"/>
              </a:rPr>
              <a:t>- Recomanem la mida de lletra superior a </a:t>
            </a:r>
            <a:r>
              <a:rPr lang="ca-ES" sz="1400" b="1" i="1" dirty="0" smtClean="0">
                <a:ea typeface="Calibri" pitchFamily="34" charset="0"/>
                <a:cs typeface="CenturyGothic,Italic"/>
              </a:rPr>
              <a:t>20 </a:t>
            </a:r>
            <a:r>
              <a:rPr lang="ca-ES" sz="1400" b="1" i="1" dirty="0" err="1">
                <a:ea typeface="Calibri" pitchFamily="34" charset="0"/>
                <a:cs typeface="CenturyGothic,Italic"/>
              </a:rPr>
              <a:t>pts</a:t>
            </a:r>
            <a:r>
              <a:rPr lang="ca-ES" sz="1400" b="1" i="1" dirty="0">
                <a:ea typeface="Calibri" pitchFamily="34" charset="0"/>
                <a:cs typeface="CenturyGothic,Italic"/>
              </a:rPr>
              <a:t>. en gràfics i llegendes.</a:t>
            </a:r>
          </a:p>
          <a:p>
            <a:pPr defTabSz="921960" eaLnBrk="0" hangingPunct="0"/>
            <a:r>
              <a:rPr lang="ca-ES" sz="1400" i="1" dirty="0">
                <a:ea typeface="Calibri" pitchFamily="34" charset="0"/>
                <a:cs typeface="CenturyGothic,Italic"/>
              </a:rPr>
              <a:t>	- Si crea el gràfic amb lletra més gran de </a:t>
            </a:r>
            <a:r>
              <a:rPr lang="ca-ES" sz="1400" i="1" dirty="0" smtClean="0">
                <a:ea typeface="Calibri" pitchFamily="34" charset="0"/>
                <a:cs typeface="CenturyGothic,Italic"/>
              </a:rPr>
              <a:t>20 </a:t>
            </a:r>
            <a:r>
              <a:rPr lang="ca-ES" sz="1400" i="1" dirty="0" err="1">
                <a:ea typeface="Calibri" pitchFamily="34" charset="0"/>
                <a:cs typeface="CenturyGothic,Italic"/>
              </a:rPr>
              <a:t>pts</a:t>
            </a:r>
            <a:r>
              <a:rPr lang="ca-ES" sz="1400" i="1" dirty="0">
                <a:ea typeface="Calibri" pitchFamily="34" charset="0"/>
                <a:cs typeface="CenturyGothic,Italic"/>
              </a:rPr>
              <a:t>. i després el  redueix per introduir-lo al Pòster, haurà reduït la lletra i no es llegirà res. </a:t>
            </a:r>
            <a:r>
              <a:rPr lang="ca-ES" sz="1400" i="1" dirty="0">
                <a:ea typeface="Calibri" pitchFamily="34" charset="0"/>
                <a:cs typeface="CenturyGothic,Italic"/>
              </a:rPr>
              <a:t>S’ha de crear la lletra del gràfic quan ja tingui la mida del gràfic adaptat. </a:t>
            </a:r>
            <a:endParaRPr lang="ca-ES" sz="1400" i="1" dirty="0">
              <a:ea typeface="Calibri" pitchFamily="34" charset="0"/>
              <a:cs typeface="CenturyGothic,Italic"/>
            </a:endParaRPr>
          </a:p>
          <a:p>
            <a:pPr defTabSz="921960" eaLnBrk="0" hangingPunct="0">
              <a:buFont typeface="Arial" pitchFamily="34" charset="0"/>
              <a:buChar char="•"/>
            </a:pPr>
            <a:r>
              <a:rPr lang="ca-ES" sz="1400" b="1" i="1" u="sng" dirty="0">
                <a:ea typeface="Calibri" pitchFamily="34" charset="0"/>
                <a:cs typeface="CenturyGothic,Italic"/>
              </a:rPr>
              <a:t> TIPOGRAFÍA</a:t>
            </a:r>
            <a:endParaRPr lang="ca-ES" sz="1400" b="1" u="sng" dirty="0">
              <a:ea typeface="Calibri" pitchFamily="34" charset="0"/>
              <a:cs typeface="CenturyGothic"/>
            </a:endParaRPr>
          </a:p>
          <a:p>
            <a:pPr defTabSz="921960" eaLnBrk="0" hangingPunct="0"/>
            <a:r>
              <a:rPr lang="ca-ES" sz="1400" dirty="0">
                <a:ea typeface="Calibri" pitchFamily="34" charset="0"/>
                <a:cs typeface="CenturyGothic"/>
              </a:rPr>
              <a:t>	- Utilitzi </a:t>
            </a:r>
            <a:r>
              <a:rPr lang="ca-ES" sz="1400" dirty="0" smtClean="0">
                <a:ea typeface="Calibri" pitchFamily="34" charset="0"/>
                <a:cs typeface="CenturyGothic"/>
              </a:rPr>
              <a:t>les </a:t>
            </a:r>
            <a:r>
              <a:rPr lang="ca-ES" sz="1400" dirty="0" smtClean="0">
                <a:ea typeface="Calibri" pitchFamily="34" charset="0"/>
                <a:cs typeface="CenturyGothic"/>
              </a:rPr>
              <a:t>següents </a:t>
            </a:r>
            <a:r>
              <a:rPr lang="ca-ES" sz="1400" dirty="0" smtClean="0">
                <a:ea typeface="Calibri" pitchFamily="34" charset="0"/>
                <a:cs typeface="CenturyGothic"/>
              </a:rPr>
              <a:t>fonts (tipografia): </a:t>
            </a:r>
            <a:r>
              <a:rPr lang="ca-ES" sz="1400" b="1" dirty="0" err="1" smtClean="0"/>
              <a:t>Arial</a:t>
            </a:r>
            <a:r>
              <a:rPr lang="ca-ES" sz="1400" dirty="0"/>
              <a:t>, </a:t>
            </a:r>
            <a:r>
              <a:rPr lang="ca-ES" sz="1400" b="1" dirty="0" err="1"/>
              <a:t>Verdana</a:t>
            </a:r>
            <a:r>
              <a:rPr lang="ca-ES" sz="1400" b="1" dirty="0"/>
              <a:t> </a:t>
            </a:r>
            <a:r>
              <a:rPr lang="ca-ES" sz="1400" dirty="0"/>
              <a:t>o </a:t>
            </a:r>
            <a:r>
              <a:rPr lang="ca-ES" sz="1400" b="1" dirty="0" err="1"/>
              <a:t>Tahoma</a:t>
            </a:r>
            <a:r>
              <a:rPr lang="ca-ES" sz="1400" b="1" dirty="0" smtClean="0"/>
              <a:t>.</a:t>
            </a:r>
            <a:endParaRPr lang="ca-ES" sz="1400" i="1" dirty="0"/>
          </a:p>
          <a:p>
            <a:pPr defTabSz="921960" eaLnBrk="0" hangingPunct="0">
              <a:buFont typeface="Arial" pitchFamily="34" charset="0"/>
              <a:buChar char="•"/>
            </a:pPr>
            <a:r>
              <a:rPr lang="ca-ES" sz="1400" b="1" i="1" u="sng" dirty="0"/>
              <a:t> NEGRETA i CURSIVA</a:t>
            </a:r>
            <a:endParaRPr lang="ca-ES" sz="1400" b="1" u="sng" dirty="0"/>
          </a:p>
          <a:p>
            <a:pPr defTabSz="921960" eaLnBrk="0" hangingPunct="0"/>
            <a:r>
              <a:rPr lang="ca-ES" sz="1400" dirty="0"/>
              <a:t>	- Recomanem </a:t>
            </a:r>
            <a:r>
              <a:rPr lang="ca-ES" sz="1400" b="1" dirty="0"/>
              <a:t>no</a:t>
            </a:r>
            <a:r>
              <a:rPr lang="ca-ES" sz="1400" dirty="0"/>
              <a:t> utilitzar text en </a:t>
            </a:r>
            <a:r>
              <a:rPr lang="ca-ES" sz="1400" b="1" dirty="0"/>
              <a:t>cursiva</a:t>
            </a:r>
            <a:r>
              <a:rPr lang="ca-ES" sz="1400" dirty="0" smtClean="0"/>
              <a:t>.</a:t>
            </a:r>
            <a:endParaRPr lang="ca-ES" sz="1400" i="1" dirty="0"/>
          </a:p>
          <a:p>
            <a:pPr defTabSz="921960" eaLnBrk="0" hangingPunct="0">
              <a:buFont typeface="Arial" pitchFamily="34" charset="0"/>
              <a:buChar char="•"/>
            </a:pPr>
            <a:r>
              <a:rPr lang="ca-ES" sz="1400" b="1" i="1" u="sng" dirty="0"/>
              <a:t> FONS</a:t>
            </a:r>
            <a:endParaRPr lang="ca-ES" sz="1400" b="1" u="sng" dirty="0"/>
          </a:p>
          <a:p>
            <a:pPr defTabSz="921960" eaLnBrk="0" hangingPunct="0"/>
            <a:r>
              <a:rPr lang="ca-ES" sz="1400" dirty="0"/>
              <a:t>	- Seleccioni un </a:t>
            </a:r>
            <a:r>
              <a:rPr lang="ca-ES" sz="1400" b="1" dirty="0"/>
              <a:t>fons llis </a:t>
            </a:r>
            <a:r>
              <a:rPr lang="ca-ES" sz="1400" dirty="0"/>
              <a:t>sense ornaments.</a:t>
            </a:r>
          </a:p>
          <a:p>
            <a:pPr defTabSz="921960" eaLnBrk="0" hangingPunct="0"/>
            <a:r>
              <a:rPr lang="ca-ES" sz="1400" dirty="0"/>
              <a:t>	- Color del fons que </a:t>
            </a:r>
            <a:r>
              <a:rPr lang="ca-ES" sz="1400" b="1" dirty="0"/>
              <a:t>contrasti</a:t>
            </a:r>
            <a:r>
              <a:rPr lang="ca-ES" sz="1400" dirty="0"/>
              <a:t> amb les lletres del text</a:t>
            </a:r>
            <a:r>
              <a:rPr lang="ca-ES" sz="1400" dirty="0" smtClean="0"/>
              <a:t>.</a:t>
            </a:r>
          </a:p>
          <a:p>
            <a:pPr defTabSz="921960" eaLnBrk="0" hangingPunct="0"/>
            <a:endParaRPr lang="ca-ES" sz="1400" dirty="0">
              <a:solidFill>
                <a:srgbClr val="000000"/>
              </a:solidFill>
            </a:endParaRPr>
          </a:p>
          <a:p>
            <a:pPr algn="ctr" defTabSz="921960" eaLnBrk="0" hangingPunct="0"/>
            <a:r>
              <a:rPr lang="ca-ES" sz="1400" b="1" dirty="0">
                <a:solidFill>
                  <a:srgbClr val="000000"/>
                </a:solidFill>
              </a:rPr>
              <a:t>*Elimini aquest quadre de text per realitzar el seu Pòster</a:t>
            </a:r>
            <a:endParaRPr lang="ca-ES" sz="14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31</Words>
  <Application>Microsoft Office PowerPoint</Application>
  <PresentationFormat>Presentación en pantalla (16:9)</PresentationFormat>
  <Paragraphs>21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jorginafabre</dc:creator>
  <cp:lastModifiedBy>jorginafabre</cp:lastModifiedBy>
  <cp:revision>1</cp:revision>
  <dcterms:created xsi:type="dcterms:W3CDTF">2017-01-19T18:22:06Z</dcterms:created>
  <dcterms:modified xsi:type="dcterms:W3CDTF">2017-01-19T18:26:55Z</dcterms:modified>
</cp:coreProperties>
</file>