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01340" y="11859862"/>
            <a:ext cx="2197100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" name="Texto del título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5" cy="4648203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Texto del título</a:t>
            </a:r>
          </a:p>
        </p:txBody>
      </p:sp>
      <p:sp>
        <p:nvSpPr>
          <p:cNvPr id="13" name="Nivel de texto 1…"/>
          <p:cNvSpPr txBox="1">
            <a:spLocks noGrp="1"/>
          </p:cNvSpPr>
          <p:nvPr>
            <p:ph type="body" sz="quarter" idx="13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/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o del título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o del título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9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0" name="Nivel de texto 1…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pPr>
            <a:endParaRPr/>
          </a:p>
        </p:txBody>
      </p:sp>
      <p:sp>
        <p:nvSpPr>
          <p:cNvPr id="1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to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ivel de texto 1…"/>
          <p:cNvSpPr txBox="1">
            <a:spLocks noGrp="1"/>
          </p:cNvSpPr>
          <p:nvPr>
            <p:ph type="body" idx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7" name="Información fáctica"/>
          <p:cNvSpPr txBox="1">
            <a:spLocks noGrp="1"/>
          </p:cNvSpPr>
          <p:nvPr>
            <p:ph type="body" sz="quarter" idx="13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/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12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2430023" y="10675453"/>
            <a:ext cx="2020005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6" name="Nivel de texto 1…"/>
          <p:cNvSpPr txBox="1">
            <a:spLocks noGrp="1"/>
          </p:cNvSpPr>
          <p:nvPr>
            <p:ph type="body" sz="half" idx="13"/>
          </p:nvPr>
        </p:nvSpPr>
        <p:spPr>
          <a:xfrm>
            <a:off x="1753923" y="4939860"/>
            <a:ext cx="20876154" cy="3836282"/>
          </a:xfrm>
          <a:prstGeom prst="rect">
            <a:avLst/>
          </a:prstGeom>
        </p:spPr>
        <p:txBody>
          <a:bodyPr numCol="1" spcCol="38100"/>
          <a:lstStyle/>
          <a:p>
            <a:pPr marL="300875" indent="-131851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enco de ensalada con arroz frito, huevos duros y palillos"/>
          <p:cNvSpPr>
            <a:spLocks noGrp="1"/>
          </p:cNvSpPr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5" name="Cuenco con pasteles de salmón, ensalada y hummus"/>
          <p:cNvSpPr>
            <a:spLocks noGrp="1"/>
          </p:cNvSpPr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6" name="Cuenco de pappardelle con mantequilla de perejil, avellanas tostadas y lascas de queso parmesano"/>
          <p:cNvSpPr>
            <a:spLocks noGrp="1"/>
          </p:cNvSpPr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enco de ensalada con arroz frito, huevos duros y palillos"/>
          <p:cNvSpPr>
            <a:spLocks noGrp="1"/>
          </p:cNvSpPr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5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guacates y limas"/>
          <p:cNvSpPr>
            <a:spLocks noGrp="1"/>
          </p:cNvSpPr>
          <p:nvPr>
            <p:ph type="pic" idx="13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Texto del título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Texto del título</a:t>
            </a:r>
          </a:p>
        </p:txBody>
      </p:sp>
      <p:sp>
        <p:nvSpPr>
          <p:cNvPr id="2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07690" y="1106137"/>
            <a:ext cx="21968621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4" name="Nivel de texto 1…"/>
          <p:cNvSpPr txBox="1">
            <a:spLocks noGrp="1"/>
          </p:cNvSpPr>
          <p:nvPr>
            <p:ph type="body" sz="quarter" idx="14"/>
          </p:nvPr>
        </p:nvSpPr>
        <p:spPr>
          <a:xfrm>
            <a:off x="1206500" y="11609909"/>
            <a:ext cx="21971000" cy="1116954"/>
          </a:xfrm>
          <a:prstGeom prst="rect">
            <a:avLst/>
          </a:prstGeom>
        </p:spPr>
        <p:txBody>
          <a:bodyPr numCol="1" spcCol="38100"/>
          <a:lstStyle/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2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enco con pasteles de salmón, ensalada y hummus"/>
          <p:cNvSpPr>
            <a:spLocks noGrp="1"/>
          </p:cNvSpPr>
          <p:nvPr>
            <p:ph type="pic" idx="13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Texto del título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3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o del título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4" name="Nivel de texto 1…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endParaRPr/>
          </a:p>
        </p:txBody>
      </p:sp>
      <p:sp>
        <p:nvSpPr>
          <p:cNvPr id="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1" name="Nivel de texto 1…"/>
          <p:cNvSpPr txBox="1">
            <a:spLocks noGrp="1"/>
          </p:cNvSpPr>
          <p:nvPr>
            <p:ph type="body" sz="half" idx="13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endParaRPr/>
          </a:p>
        </p:txBody>
      </p:sp>
      <p:sp>
        <p:nvSpPr>
          <p:cNvPr id="62" name="Cuenco de pappardelle con mantequilla de perejil, avellanas tostadas y lascas de queso parmesano"/>
          <p:cNvSpPr>
            <a:spLocks noGrp="1"/>
          </p:cNvSpPr>
          <p:nvPr>
            <p:ph type="pic" idx="14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Texto del título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vídeo en directo pequeñ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2" name="Nivel de texto 1…"/>
          <p:cNvSpPr txBox="1">
            <a:spLocks noGrp="1"/>
          </p:cNvSpPr>
          <p:nvPr>
            <p:ph type="body" sz="half" idx="13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endParaRPr/>
          </a:p>
        </p:txBody>
      </p:sp>
      <p:sp>
        <p:nvSpPr>
          <p:cNvPr id="73" name="Texto del título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vídeo en direc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2" name="Nivel de texto 1…"/>
          <p:cNvSpPr txBox="1">
            <a:spLocks noGrp="1"/>
          </p:cNvSpPr>
          <p:nvPr>
            <p:ph type="body" sz="half" idx="13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endParaRPr/>
          </a:p>
        </p:txBody>
      </p:sp>
      <p:sp>
        <p:nvSpPr>
          <p:cNvPr id="83" name="Texto del título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8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o del título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9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ivel de texto 1…"/>
          <p:cNvSpPr txBox="1">
            <a:spLocks noGrp="1"/>
          </p:cNvSpPr>
          <p:nvPr>
            <p:ph type="body" idx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" name="Texto del título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banner Powpoint2-01.jpg" descr="banner Powpoint2-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57997"/>
            <a:ext cx="24384000" cy="134763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4" name="Ponencia"/>
          <p:cNvGrpSpPr/>
          <p:nvPr/>
        </p:nvGrpSpPr>
        <p:grpSpPr>
          <a:xfrm>
            <a:off x="11842604" y="7348111"/>
            <a:ext cx="10510332" cy="4052830"/>
            <a:chOff x="-1" y="0"/>
            <a:chExt cx="10510331" cy="4052828"/>
          </a:xfrm>
        </p:grpSpPr>
        <p:sp>
          <p:nvSpPr>
            <p:cNvPr id="172" name="Rectángulo"/>
            <p:cNvSpPr/>
            <p:nvPr/>
          </p:nvSpPr>
          <p:spPr>
            <a:xfrm>
              <a:off x="-2" y="-1"/>
              <a:ext cx="10510333" cy="405283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412750">
                <a:lnSpc>
                  <a:spcPct val="100000"/>
                </a:lnSpc>
                <a:spcBef>
                  <a:spcPts val="0"/>
                </a:spcBef>
                <a:defRPr sz="2400" b="1">
                  <a:solidFill>
                    <a:srgbClr val="95C8C0"/>
                  </a:solidFill>
                  <a:latin typeface="Avenir Next Condensed"/>
                  <a:ea typeface="Avenir Next Condensed"/>
                  <a:cs typeface="Avenir Next Condensed"/>
                  <a:sym typeface="Avenir Next Condensed"/>
                </a:defRPr>
              </a:pPr>
              <a:endParaRPr/>
            </a:p>
          </p:txBody>
        </p:sp>
        <p:sp>
          <p:nvSpPr>
            <p:cNvPr id="173" name="Ponència"/>
            <p:cNvSpPr txBox="1"/>
            <p:nvPr/>
          </p:nvSpPr>
          <p:spPr>
            <a:xfrm>
              <a:off x="12759" y="12757"/>
              <a:ext cx="10484813" cy="40273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t">
              <a:normAutofit/>
            </a:bodyPr>
            <a:lstStyle>
              <a:lvl1pPr defTabSz="412750">
                <a:lnSpc>
                  <a:spcPct val="100000"/>
                </a:lnSpc>
                <a:spcBef>
                  <a:spcPts val="0"/>
                </a:spcBef>
                <a:defRPr sz="2400" b="1">
                  <a:solidFill>
                    <a:srgbClr val="95C8C0"/>
                  </a:solidFill>
                  <a:latin typeface="Avenir Next Condensed"/>
                  <a:ea typeface="Avenir Next Condensed"/>
                  <a:cs typeface="Avenir Next Condensed"/>
                  <a:sym typeface="Avenir Next Condensed"/>
                </a:defRPr>
              </a:lvl1pPr>
            </a:lstStyle>
            <a:p>
              <a:r>
                <a:t>Ponència</a:t>
              </a:r>
            </a:p>
          </p:txBody>
        </p:sp>
      </p:grpSp>
      <p:sp>
        <p:nvSpPr>
          <p:cNvPr id="175" name="Ponent"/>
          <p:cNvSpPr txBox="1">
            <a:spLocks noGrp="1"/>
          </p:cNvSpPr>
          <p:nvPr>
            <p:ph type="body" sz="quarter" idx="1"/>
          </p:nvPr>
        </p:nvSpPr>
        <p:spPr>
          <a:xfrm>
            <a:off x="11907597" y="5449858"/>
            <a:ext cx="10497626" cy="1285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25400" tIns="25400" rIns="25400" bIns="25400"/>
          <a:lstStyle>
            <a:lvl1pPr defTabSz="412750">
              <a:defRPr sz="2400">
                <a:solidFill>
                  <a:srgbClr val="95C8C0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lvl1pPr>
          </a:lstStyle>
          <a:p>
            <a:r>
              <a:t>Ponent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Escriure aquí"/>
          <p:cNvGrpSpPr/>
          <p:nvPr/>
        </p:nvGrpSpPr>
        <p:grpSpPr>
          <a:xfrm>
            <a:off x="182881" y="3127249"/>
            <a:ext cx="23725364" cy="10017252"/>
            <a:chOff x="0" y="-1"/>
            <a:chExt cx="23432487" cy="9258300"/>
          </a:xfrm>
        </p:grpSpPr>
        <p:sp>
          <p:nvSpPr>
            <p:cNvPr id="177" name="Rectángulo"/>
            <p:cNvSpPr/>
            <p:nvPr/>
          </p:nvSpPr>
          <p:spPr>
            <a:xfrm>
              <a:off x="-1" y="-2"/>
              <a:ext cx="23432489" cy="92583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412750">
                <a:lnSpc>
                  <a:spcPct val="100000"/>
                </a:lnSpc>
                <a:spcBef>
                  <a:spcPts val="0"/>
                </a:spcBef>
                <a:defRPr sz="2400" b="1">
                  <a:solidFill>
                    <a:srgbClr val="95C8C0"/>
                  </a:solidFill>
                  <a:latin typeface="Avenir Next Condensed"/>
                  <a:ea typeface="Avenir Next Condensed"/>
                  <a:cs typeface="Avenir Next Condensed"/>
                  <a:sym typeface="Avenir Next Condensed"/>
                </a:defRPr>
              </a:pPr>
              <a:endParaRPr/>
            </a:p>
          </p:txBody>
        </p:sp>
        <p:sp>
          <p:nvSpPr>
            <p:cNvPr id="178" name="Escriure aquí."/>
            <p:cNvSpPr txBox="1"/>
            <p:nvPr/>
          </p:nvSpPr>
          <p:spPr>
            <a:xfrm>
              <a:off x="13009" y="14328"/>
              <a:ext cx="23406470" cy="92291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t">
              <a:normAutofit/>
            </a:bodyPr>
            <a:lstStyle>
              <a:lvl1pPr defTabSz="412750">
                <a:lnSpc>
                  <a:spcPct val="100000"/>
                </a:lnSpc>
                <a:spcBef>
                  <a:spcPts val="0"/>
                </a:spcBef>
                <a:defRPr sz="2400" b="1">
                  <a:solidFill>
                    <a:srgbClr val="95C8C0"/>
                  </a:solidFill>
                  <a:latin typeface="Avenir Next Condensed"/>
                  <a:ea typeface="Avenir Next Condensed"/>
                  <a:cs typeface="Avenir Next Condensed"/>
                  <a:sym typeface="Avenir Next Condensed"/>
                </a:defRPr>
              </a:lvl1pPr>
            </a:lstStyle>
            <a:p>
              <a:r>
                <a:t>Escriure aquí. </a:t>
              </a:r>
            </a:p>
          </p:txBody>
        </p:sp>
      </p:grpSp>
      <p:pic>
        <p:nvPicPr>
          <p:cNvPr id="180" name="banner Powpoint-01.jpg" descr="banner Powpoint-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8664"/>
            <a:ext cx="24384000" cy="2953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Personalizado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Avenir Next Condensed</vt:lpstr>
      <vt:lpstr>Helvetica Neue</vt:lpstr>
      <vt:lpstr>Helvetica Neue Medium</vt:lpstr>
      <vt:lpstr>21_BasicWhite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Marta Gratacós</cp:lastModifiedBy>
  <cp:revision>1</cp:revision>
  <dcterms:modified xsi:type="dcterms:W3CDTF">2025-03-24T08:03:09Z</dcterms:modified>
</cp:coreProperties>
</file>