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6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70231-368A-4C3D-B746-9C4C9BE86F0C}" type="datetimeFigureOut">
              <a:rPr lang="ca-ES" smtClean="0"/>
              <a:t>8/4/2022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A67B1-9414-43B9-BCA2-86A60CF5EF10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643109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70231-368A-4C3D-B746-9C4C9BE86F0C}" type="datetimeFigureOut">
              <a:rPr lang="ca-ES" smtClean="0"/>
              <a:t>8/4/2022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A67B1-9414-43B9-BCA2-86A60CF5EF10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61047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70231-368A-4C3D-B746-9C4C9BE86F0C}" type="datetimeFigureOut">
              <a:rPr lang="ca-ES" smtClean="0"/>
              <a:t>8/4/2022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A67B1-9414-43B9-BCA2-86A60CF5EF10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082964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70231-368A-4C3D-B746-9C4C9BE86F0C}" type="datetimeFigureOut">
              <a:rPr lang="ca-ES" smtClean="0"/>
              <a:t>8/4/2022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A67B1-9414-43B9-BCA2-86A60CF5EF10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2445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70231-368A-4C3D-B746-9C4C9BE86F0C}" type="datetimeFigureOut">
              <a:rPr lang="ca-ES" smtClean="0"/>
              <a:t>8/4/2022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A67B1-9414-43B9-BCA2-86A60CF5EF10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0966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70231-368A-4C3D-B746-9C4C9BE86F0C}" type="datetimeFigureOut">
              <a:rPr lang="ca-ES" smtClean="0"/>
              <a:t>8/4/2022</a:t>
            </a:fld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A67B1-9414-43B9-BCA2-86A60CF5EF10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080430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70231-368A-4C3D-B746-9C4C9BE86F0C}" type="datetimeFigureOut">
              <a:rPr lang="ca-ES" smtClean="0"/>
              <a:t>8/4/2022</a:t>
            </a:fld>
            <a:endParaRPr lang="ca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A67B1-9414-43B9-BCA2-86A60CF5EF10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875818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70231-368A-4C3D-B746-9C4C9BE86F0C}" type="datetimeFigureOut">
              <a:rPr lang="ca-ES" smtClean="0"/>
              <a:t>8/4/2022</a:t>
            </a:fld>
            <a:endParaRPr lang="ca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A67B1-9414-43B9-BCA2-86A60CF5EF10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506744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70231-368A-4C3D-B746-9C4C9BE86F0C}" type="datetimeFigureOut">
              <a:rPr lang="ca-ES" smtClean="0"/>
              <a:t>8/4/2022</a:t>
            </a:fld>
            <a:endParaRPr lang="ca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A67B1-9414-43B9-BCA2-86A60CF5EF10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428922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70231-368A-4C3D-B746-9C4C9BE86F0C}" type="datetimeFigureOut">
              <a:rPr lang="ca-ES" smtClean="0"/>
              <a:t>8/4/2022</a:t>
            </a:fld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A67B1-9414-43B9-BCA2-86A60CF5EF10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356734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70231-368A-4C3D-B746-9C4C9BE86F0C}" type="datetimeFigureOut">
              <a:rPr lang="ca-ES" smtClean="0"/>
              <a:t>8/4/2022</a:t>
            </a:fld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AA67B1-9414-43B9-BCA2-86A60CF5EF10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663362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70231-368A-4C3D-B746-9C4C9BE86F0C}" type="datetimeFigureOut">
              <a:rPr lang="ca-ES" smtClean="0"/>
              <a:t>8/4/2022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AA67B1-9414-43B9-BCA2-86A60CF5EF10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541344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a-ES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7100887"/>
          </a:xfrm>
        </p:spPr>
      </p:pic>
      <p:sp>
        <p:nvSpPr>
          <p:cNvPr id="5" name="CuadroTexto 4"/>
          <p:cNvSpPr txBox="1"/>
          <p:nvPr/>
        </p:nvSpPr>
        <p:spPr>
          <a:xfrm>
            <a:off x="335999" y="3550443"/>
            <a:ext cx="5760000" cy="936000"/>
          </a:xfrm>
          <a:prstGeom prst="rect">
            <a:avLst/>
          </a:prstGeom>
          <a:solidFill>
            <a:schemeClr val="bg1">
              <a:alpha val="86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dirty="0">
                <a:solidFill>
                  <a:schemeClr val="accent5">
                    <a:lumMod val="75000"/>
                  </a:schemeClr>
                </a:solidFill>
              </a:rPr>
              <a:t>Ponent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E3447D5-A994-4D7D-B991-CC3ED722450F}"/>
              </a:ext>
            </a:extLst>
          </p:cNvPr>
          <p:cNvSpPr txBox="1"/>
          <p:nvPr/>
        </p:nvSpPr>
        <p:spPr>
          <a:xfrm>
            <a:off x="336000" y="5017485"/>
            <a:ext cx="5760000" cy="1015663"/>
          </a:xfrm>
          <a:prstGeom prst="rect">
            <a:avLst/>
          </a:prstGeom>
          <a:solidFill>
            <a:schemeClr val="bg1">
              <a:alpha val="86000"/>
            </a:schemeClr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s-ES" sz="2000" dirty="0" err="1">
                <a:solidFill>
                  <a:schemeClr val="accent5">
                    <a:lumMod val="75000"/>
                  </a:schemeClr>
                </a:solidFill>
              </a:rPr>
              <a:t>Ponència</a:t>
            </a:r>
            <a:endParaRPr lang="es-ES" sz="2000" dirty="0">
              <a:solidFill>
                <a:schemeClr val="accent5">
                  <a:lumMod val="75000"/>
                </a:schemeClr>
              </a:solidFill>
            </a:endParaRPr>
          </a:p>
          <a:p>
            <a:endParaRPr lang="es-ES" sz="2000" dirty="0">
              <a:solidFill>
                <a:schemeClr val="accent5">
                  <a:lumMod val="75000"/>
                </a:schemeClr>
              </a:solidFill>
            </a:endParaRPr>
          </a:p>
          <a:p>
            <a:endParaRPr lang="es-ES" sz="20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014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1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44498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2</Words>
  <Application>Microsoft Office PowerPoint</Application>
  <PresentationFormat>Panorámica</PresentationFormat>
  <Paragraphs>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Ivan Hidalgo</dc:creator>
  <cp:lastModifiedBy>Ivan Hidalgo</cp:lastModifiedBy>
  <cp:revision>7</cp:revision>
  <dcterms:created xsi:type="dcterms:W3CDTF">2022-04-06T08:39:27Z</dcterms:created>
  <dcterms:modified xsi:type="dcterms:W3CDTF">2022-04-08T10:47:58Z</dcterms:modified>
</cp:coreProperties>
</file>