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310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104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8296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44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6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804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7581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674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2892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673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336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0231-368A-4C3D-B746-9C4C9BE86F0C}" type="datetimeFigureOut">
              <a:rPr lang="ca-ES" smtClean="0"/>
              <a:t>8/4/2022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67B1-9414-43B9-BCA2-86A60CF5EF1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134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7100887"/>
          </a:xfrm>
        </p:spPr>
      </p:pic>
      <p:sp>
        <p:nvSpPr>
          <p:cNvPr id="5" name="CuadroTexto 4"/>
          <p:cNvSpPr txBox="1"/>
          <p:nvPr/>
        </p:nvSpPr>
        <p:spPr>
          <a:xfrm>
            <a:off x="335999" y="3550443"/>
            <a:ext cx="5760000" cy="936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accent5">
                    <a:lumMod val="75000"/>
                  </a:schemeClr>
                </a:solidFill>
              </a:rPr>
              <a:t>Ponent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3447D5-A994-4D7D-B991-CC3ED722450F}"/>
              </a:ext>
            </a:extLst>
          </p:cNvPr>
          <p:cNvSpPr txBox="1"/>
          <p:nvPr/>
        </p:nvSpPr>
        <p:spPr>
          <a:xfrm>
            <a:off x="336000" y="5017485"/>
            <a:ext cx="5760000" cy="1015663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5">
                    <a:lumMod val="75000"/>
                  </a:schemeClr>
                </a:solidFill>
              </a:rPr>
              <a:t>Ponència</a:t>
            </a:r>
            <a:endParaRPr lang="es-ES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ES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E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1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449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Hidalgo</dc:creator>
  <cp:lastModifiedBy>Ivan Hidalgo</cp:lastModifiedBy>
  <cp:revision>7</cp:revision>
  <dcterms:created xsi:type="dcterms:W3CDTF">2022-04-06T08:39:27Z</dcterms:created>
  <dcterms:modified xsi:type="dcterms:W3CDTF">2022-04-08T10:47:58Z</dcterms:modified>
</cp:coreProperties>
</file>