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ECE9"/>
    <a:srgbClr val="B8E1DD"/>
    <a:srgbClr val="49A2A8"/>
    <a:srgbClr val="9CD7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A2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C926155-E48D-41A3-8AD1-CEED57C32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252" y="257574"/>
            <a:ext cx="8601496" cy="2015976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6C1815F-BC46-4327-990F-4A6568DCB583}"/>
              </a:ext>
            </a:extLst>
          </p:cNvPr>
          <p:cNvSpPr txBox="1"/>
          <p:nvPr/>
        </p:nvSpPr>
        <p:spPr>
          <a:xfrm>
            <a:off x="10370855" y="6084918"/>
            <a:ext cx="16408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Nom</a:t>
            </a:r>
            <a:r>
              <a:rPr lang="es-ES" dirty="0"/>
              <a:t> </a:t>
            </a:r>
            <a:r>
              <a:rPr lang="es-ES" dirty="0" err="1"/>
              <a:t>ponent</a:t>
            </a:r>
            <a:endParaRPr lang="es-ES" dirty="0"/>
          </a:p>
          <a:p>
            <a:r>
              <a:rPr lang="es-ES" dirty="0"/>
              <a:t>Hospital/centre</a:t>
            </a:r>
          </a:p>
        </p:txBody>
      </p:sp>
    </p:spTree>
    <p:extLst>
      <p:ext uri="{BB962C8B-B14F-4D97-AF65-F5344CB8AC3E}">
        <p14:creationId xmlns:p14="http://schemas.microsoft.com/office/powerpoint/2010/main" val="4124114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ECE9">
            <a:alpha val="4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5633" y="278972"/>
            <a:ext cx="10469880" cy="527363"/>
          </a:xfrm>
        </p:spPr>
        <p:txBody>
          <a:bodyPr>
            <a:normAutofit fontScale="90000"/>
          </a:bodyPr>
          <a:lstStyle/>
          <a:p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A0A5DBC-6FF0-4342-8BB9-FB46FA603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487" y="145352"/>
            <a:ext cx="730386" cy="660983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2E7AF2F-7D84-49B3-9695-D230F3FF77C4}"/>
              </a:ext>
            </a:extLst>
          </p:cNvPr>
          <p:cNvSpPr txBox="1"/>
          <p:nvPr/>
        </p:nvSpPr>
        <p:spPr>
          <a:xfrm>
            <a:off x="411605" y="964735"/>
            <a:ext cx="1157680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>
                <a:solidFill>
                  <a:schemeClr val="bg1"/>
                </a:solidFill>
              </a:rPr>
              <a:t>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>
                <a:solidFill>
                  <a:schemeClr val="bg1"/>
                </a:solidFill>
              </a:rPr>
              <a:t>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>
                <a:solidFill>
                  <a:schemeClr val="bg1"/>
                </a:solidFill>
              </a:rPr>
              <a:t>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4730831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11</TotalTime>
  <Words>8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Parcel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Fabré</cp:lastModifiedBy>
  <cp:revision>10</cp:revision>
  <dcterms:created xsi:type="dcterms:W3CDTF">2021-08-31T12:39:57Z</dcterms:created>
  <dcterms:modified xsi:type="dcterms:W3CDTF">2023-05-16T16:03:39Z</dcterms:modified>
</cp:coreProperties>
</file>