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07568-2B54-4F1F-9362-22B008912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3C761E-ACEC-4AFC-86D1-50BA44B4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2762CA-5F9B-43A6-95D2-2D521CCF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3F83F3-6DFE-4B5F-A39E-1BE50BB7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BF4087-4756-43BD-9522-FD0055B2F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15799"/>
          <a:stretch/>
        </p:blipFill>
        <p:spPr>
          <a:xfrm>
            <a:off x="-43364" y="0"/>
            <a:ext cx="12235364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12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6F911-38A0-40FD-A50B-1468B5DB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CAC003-038C-4773-A5AC-F72E451F5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E0ADA9-8ECD-4F0F-B0CF-209BC8F8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8E88D-A788-49C7-B880-8276D6B7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ABB460-C4A8-4AD9-8791-2655835F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21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9ABEB7-C216-4745-8DD1-73690ADAF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915364-0B11-458A-BD53-94762B43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380643-9D11-4EBA-A3BC-7A291E5F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9C2016-635E-4189-8AD4-829819C5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49305A-A958-4712-87C0-B7CFD97E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182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6D9ED-B516-49CC-B14C-BB346ABF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600321-1AB6-44F3-BA5C-3EB18FAB7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D4ECD4-25D8-4A92-9971-18EAE226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19E66-029E-4BFC-8375-4A556A95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94E188-0EC4-4F75-9D93-0D3F6509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634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8206A-423A-4033-9C55-460277C4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8A359C-1D69-4C9C-A2E6-7D65DE15F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E5B498-4B47-4747-8691-9FEE5CD3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DD52B0-A973-4598-BEF9-7A7ADBD8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FD8C9D-AA8A-4501-B09A-13B1BE73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5491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739C3-01FF-4225-A5AA-A4306DE8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15BD19-F421-461E-A08B-113735C8A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0FF972-0159-43A3-8433-ECCA5C575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59D09E-094C-49BD-A037-649A59D9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094BCE-16B6-41FA-9366-60585D84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77A6DA-34FC-4311-8E52-DCF02FEA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358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47FFA-CEF6-410D-AD45-71D4D290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CF7236-EE16-4112-92C3-44A6CF390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C3F1D5-1BB0-4048-8B84-118EFDF5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BC9D8F-873E-42E3-BB1F-A245C613B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7AD01A-43E3-45FE-B46F-C1BD5D4D0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3053200-2BD2-4FB6-86E6-C5EDC801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22A346-8984-4D9C-A066-FB25548F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4F2DDB-26AF-4893-BB27-51268965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62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CDE5B-FE26-4E0A-90D1-017B0C79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868D4D-588C-423E-A038-42CF11F7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4747CF-932E-4070-BB06-068A385E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7ED814-9D93-4EDA-91D0-8677CD9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852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6364EC-E3AA-4AC4-A494-03348291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D8C08D-5736-4F11-B0B9-AD90D096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0976B5-7348-45D0-8C57-99884408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13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D31EF-954B-4FC4-83A1-CD84C312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A287D9-51E6-4EA1-918B-F645C072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3C48D9-904F-4E9D-9C57-6C3FB6BCE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29657-9290-4353-BF21-2713B215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19419E-1E6F-4376-A3D6-A331725A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E6D9E9-A7EC-4FB1-803C-5DAFAA4F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461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94002-3D17-4A00-9153-CB228420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E30AA2-A346-4A53-9B8A-AB44C2E83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5FB34C-9FC5-4BE7-AFAC-5ADC0244A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90E69D-27DD-41C7-B388-9ABD24DD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2FFAC4-E14E-4E10-B03C-4993E148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86855E-8EBF-48E3-81F2-4DA076CE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313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34FD6F-BBE6-4BD1-B20B-E730AEDD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D85394-09B2-497C-AB42-2FDF9E52C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D94C0C-B8E6-4EC6-876F-E5A945A31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5917-FA39-4BAC-A1CE-D939DF1D732F}" type="datetimeFigureOut">
              <a:rPr lang="ca-ES" smtClean="0"/>
              <a:t>12/10/2021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6DDF43-CCC5-457A-8A12-11BD7D346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A9312C-74A5-4742-8C63-53890F49B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AC06E-9C71-410F-8E35-8BE7200F986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383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3629BA1-2AA9-4F05-B743-CB4D1B609C85}"/>
              </a:ext>
            </a:extLst>
          </p:cNvPr>
          <p:cNvSpPr/>
          <p:nvPr/>
        </p:nvSpPr>
        <p:spPr>
          <a:xfrm>
            <a:off x="960582" y="5375563"/>
            <a:ext cx="9855200" cy="119149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TITLE</a:t>
            </a:r>
            <a:endParaRPr lang="ca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0CE0609-0143-49A2-8574-2D846E72FEB0}"/>
              </a:ext>
            </a:extLst>
          </p:cNvPr>
          <p:cNvSpPr/>
          <p:nvPr/>
        </p:nvSpPr>
        <p:spPr>
          <a:xfrm>
            <a:off x="1020618" y="4364181"/>
            <a:ext cx="4867564" cy="79894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479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8F2090-D1B5-44D6-A237-0060D6E58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33409" b="22799"/>
          <a:stretch/>
        </p:blipFill>
        <p:spPr>
          <a:xfrm>
            <a:off x="3048000" y="0"/>
            <a:ext cx="5153890" cy="13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55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163</TotalTime>
  <Words>2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7</cp:revision>
  <dcterms:created xsi:type="dcterms:W3CDTF">2021-10-12T11:30:53Z</dcterms:created>
  <dcterms:modified xsi:type="dcterms:W3CDTF">2021-10-12T14:14:27Z</dcterms:modified>
</cp:coreProperties>
</file>