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0370855" y="6084918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Nom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dirty="0" err="1">
                <a:latin typeface="Arial" panose="020B0604020202020204" pitchFamily="34" charset="0"/>
                <a:cs typeface="Arial" panose="020B0604020202020204" pitchFamily="34" charset="0"/>
              </a:rPr>
              <a:t>ponent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Hospital/centre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53501F7-4E59-482E-BFB8-D8404DE6B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580" y="145261"/>
            <a:ext cx="8198840" cy="192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11496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4</TotalTime>
  <Words>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Jorgina Fabre</dc:creator>
  <cp:lastModifiedBy>Jorgina Fabré</cp:lastModifiedBy>
  <cp:revision>7</cp:revision>
  <dcterms:created xsi:type="dcterms:W3CDTF">2021-08-31T12:39:57Z</dcterms:created>
  <dcterms:modified xsi:type="dcterms:W3CDTF">2022-04-04T17:35:20Z</dcterms:modified>
</cp:coreProperties>
</file>