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0370855" y="6084918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Nom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ponent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Hospital/centre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53501F7-4E59-482E-BFB8-D8404DE6B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580" y="145261"/>
            <a:ext cx="8198840" cy="1921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11496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4</TotalTime>
  <Words>5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Parcel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Jorgina Fabre</dc:creator>
  <cp:lastModifiedBy>Jorgina Fabré</cp:lastModifiedBy>
  <cp:revision>7</cp:revision>
  <dcterms:created xsi:type="dcterms:W3CDTF">2021-08-31T12:39:57Z</dcterms:created>
  <dcterms:modified xsi:type="dcterms:W3CDTF">2022-04-04T17:35:20Z</dcterms:modified>
</cp:coreProperties>
</file>