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0200" y="2658808"/>
            <a:ext cx="8991600" cy="1645920"/>
          </a:xfrm>
        </p:spPr>
        <p:txBody>
          <a:bodyPr/>
          <a:lstStyle/>
          <a:p>
            <a:endParaRPr lang="ca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695195" y="4880445"/>
            <a:ext cx="6801612" cy="1239894"/>
          </a:xfrm>
        </p:spPr>
        <p:txBody>
          <a:bodyPr/>
          <a:lstStyle/>
          <a:p>
            <a:endParaRPr lang="ca-E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57" y="0"/>
            <a:ext cx="1532233" cy="1216058"/>
          </a:xfrm>
          <a:prstGeom prst="rect">
            <a:avLst/>
          </a:prstGeom>
        </p:spPr>
      </p:pic>
      <p:grpSp>
        <p:nvGrpSpPr>
          <p:cNvPr id="10" name="Grupo 9">
            <a:extLst>
              <a:ext uri="{FF2B5EF4-FFF2-40B4-BE49-F238E27FC236}">
                <a16:creationId xmlns:a16="http://schemas.microsoft.com/office/drawing/2014/main" id="{81C657DA-980C-4251-9658-A3ECC6A43F35}"/>
              </a:ext>
            </a:extLst>
          </p:cNvPr>
          <p:cNvGrpSpPr/>
          <p:nvPr/>
        </p:nvGrpSpPr>
        <p:grpSpPr>
          <a:xfrm>
            <a:off x="1823157" y="180343"/>
            <a:ext cx="9413377" cy="1593616"/>
            <a:chOff x="1823157" y="180343"/>
            <a:chExt cx="9413377" cy="1593616"/>
          </a:xfrm>
        </p:grpSpPr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EA835B9F-C848-4883-8539-76A78B06CA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23157" y="180343"/>
              <a:ext cx="4483375" cy="1593616"/>
            </a:xfrm>
            <a:prstGeom prst="rect">
              <a:avLst/>
            </a:prstGeom>
          </p:spPr>
        </p:pic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C04E2086-119C-42A0-9387-F8540344CAD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306532" y="180343"/>
              <a:ext cx="4930002" cy="15936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24114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5633" y="278972"/>
            <a:ext cx="10469880" cy="527363"/>
          </a:xfrm>
        </p:spPr>
        <p:txBody>
          <a:bodyPr>
            <a:normAutofit fontScale="90000"/>
          </a:bodyPr>
          <a:lstStyle/>
          <a:p>
            <a:endParaRPr lang="ca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5633" y="1055715"/>
            <a:ext cx="10469880" cy="5561215"/>
          </a:xfrm>
        </p:spPr>
        <p:txBody>
          <a:bodyPr/>
          <a:lstStyle/>
          <a:p>
            <a:pPr algn="l"/>
            <a:endParaRPr lang="ca-E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57" y="0"/>
            <a:ext cx="1015982" cy="806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30831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4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Parcel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Jorgina Fabre</dc:creator>
  <cp:lastModifiedBy>Jorgina Fabré</cp:lastModifiedBy>
  <cp:revision>6</cp:revision>
  <dcterms:created xsi:type="dcterms:W3CDTF">2021-08-31T12:39:57Z</dcterms:created>
  <dcterms:modified xsi:type="dcterms:W3CDTF">2025-05-26T11:05:02Z</dcterms:modified>
</cp:coreProperties>
</file>