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7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A48C-AD27-4F65-A62E-309A336E348F}" type="datetimeFigureOut">
              <a:rPr lang="es-ES" smtClean="0"/>
              <a:pPr/>
              <a:t>20/02/2025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2492896"/>
            <a:ext cx="6188224" cy="1830065"/>
          </a:xfrm>
        </p:spPr>
        <p:txBody>
          <a:bodyPr>
            <a:noAutofit/>
          </a:bodyPr>
          <a:lstStyle/>
          <a:p>
            <a:r>
              <a:rPr lang="ca-ES" sz="3500" b="1" dirty="0"/>
              <a:t>Títol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229200"/>
            <a:ext cx="6400800" cy="1275928"/>
          </a:xfrm>
        </p:spPr>
        <p:txBody>
          <a:bodyPr>
            <a:normAutofit/>
          </a:bodyPr>
          <a:lstStyle/>
          <a:p>
            <a:pPr algn="l"/>
            <a:r>
              <a:rPr lang="ca-ES" sz="2000" dirty="0"/>
              <a:t>Autors</a:t>
            </a:r>
          </a:p>
          <a:p>
            <a:pPr algn="l"/>
            <a:r>
              <a:rPr lang="ca-ES" sz="2000" i="1" dirty="0"/>
              <a:t>Centres de treball</a:t>
            </a: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0" y="836712"/>
            <a:ext cx="5148064" cy="894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40118" y="1143626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a-ES" sz="2500" dirty="0">
                <a:solidFill>
                  <a:schemeClr val="tx1">
                    <a:tint val="75000"/>
                  </a:schemeClr>
                </a:solidFill>
              </a:rPr>
              <a:t>Logos centres treball </a:t>
            </a: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1764396" y="836712"/>
            <a:ext cx="27112" cy="2738652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755576" y="332656"/>
            <a:ext cx="12961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DCFE8F17-DA8A-47EA-948B-4A8156C76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73" y="14418"/>
            <a:ext cx="2494445" cy="81424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>
                <a:latin typeface="Gill Sans MT" pitchFamily="34" charset="0"/>
              </a:rPr>
              <a:t>Títol</a:t>
            </a:r>
            <a:r>
              <a:rPr lang="es-ES" sz="2500" b="1" dirty="0">
                <a:latin typeface="Gill Sans MT" pitchFamily="34" charset="0"/>
              </a:rPr>
              <a:t> diapositiva</a:t>
            </a: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5FA0B8BC-CF65-46C6-BA71-4CBEE0F12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5" y="302324"/>
            <a:ext cx="2791438" cy="91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17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>
                <a:latin typeface="Gill Sans MT" pitchFamily="34" charset="0"/>
              </a:rPr>
              <a:t>Títol</a:t>
            </a:r>
            <a:r>
              <a:rPr lang="es-ES" sz="2500" b="1" dirty="0">
                <a:latin typeface="Gill Sans MT" pitchFamily="34" charset="0"/>
              </a:rPr>
              <a:t> diapositiva</a:t>
            </a: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9A238695-881C-4526-ACB2-573FC69D07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22922"/>
            <a:ext cx="2960672" cy="966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2010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12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Gill Sans MT</vt:lpstr>
      <vt:lpstr>Tema de Office</vt:lpstr>
      <vt:lpstr>Títol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PCASUS01</dc:creator>
  <cp:lastModifiedBy>Xavier Nieves</cp:lastModifiedBy>
  <cp:revision>19</cp:revision>
  <dcterms:created xsi:type="dcterms:W3CDTF">2016-01-14T11:16:34Z</dcterms:created>
  <dcterms:modified xsi:type="dcterms:W3CDTF">2025-02-20T10:46:29Z</dcterms:modified>
</cp:coreProperties>
</file>