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3" r:id="rId2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131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44986F5D-D230-4700-936F-85F39708FC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C5D827F-D327-4DBA-B802-D328A20ADC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04B4-4EA8-4748-B232-FD1EB424AD6D}" type="datetimeFigureOut">
              <a:rPr lang="ca-ES" smtClean="0"/>
              <a:t>24/4/2023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363EA64-9677-4916-8313-7EEF99B4C1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813DF7E-0155-444C-9D34-C5F00F7777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86971-627E-416D-8115-73A6324AFE3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51619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79183-B92F-4F99-899E-8C1EFA9FD87E}" type="datetimeFigureOut">
              <a:rPr lang="ca-ES" smtClean="0"/>
              <a:t>24/4/2023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02617-3A4F-4F41-A503-97A0962C7DB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5355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4A00A0-6BCC-4D79-B3D0-BA2429DBEC5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5338" y="4185603"/>
            <a:ext cx="6055320" cy="900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anchor="t" anchorCtr="0">
            <a:normAutofit/>
          </a:bodyPr>
          <a:lstStyle>
            <a:lvl1pPr algn="l">
              <a:defRPr sz="2000" b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r>
              <a:rPr lang="es-ES" dirty="0"/>
              <a:t>Ponent</a:t>
            </a:r>
            <a:endParaRPr lang="ca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5FB1E2A-31DB-4CDD-BE0E-A83342AAD45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5338" y="5202238"/>
            <a:ext cx="6055320" cy="900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err="1"/>
              <a:t>Ponència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54145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4A00A0-6BCC-4D79-B3D0-BA2429DBEC5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4320" y="1471960"/>
            <a:ext cx="11630465" cy="5157439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anchor="t" anchorCtr="0">
            <a:normAutofit/>
          </a:bodyPr>
          <a:lstStyle>
            <a:lvl1pPr algn="l">
              <a:defRPr sz="1800" b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r>
              <a:rPr lang="es-ES" dirty="0" err="1"/>
              <a:t>Escriu</a:t>
            </a:r>
            <a:r>
              <a:rPr lang="es-ES" dirty="0"/>
              <a:t> aquí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578492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7483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7994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75F1E7-E780-AF23-099B-0ADB66851F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38E8C27-55B1-F104-8BEB-82951F2106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5644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734BE6-6F1A-F666-1526-0A64032663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54930681"/>
      </p:ext>
    </p:extLst>
  </p:cSld>
  <p:clrMapOvr>
    <a:masterClrMapping/>
  </p:clrMapOvr>
</p:sld>
</file>

<file path=ppt/theme/theme1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1_Diseño personalizado</vt:lpstr>
      <vt:lpstr>2_Diseño personalizado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MAC</dc:creator>
  <cp:lastModifiedBy>Marta Gratacós</cp:lastModifiedBy>
  <cp:revision>28</cp:revision>
  <dcterms:created xsi:type="dcterms:W3CDTF">2020-10-15T12:35:36Z</dcterms:created>
  <dcterms:modified xsi:type="dcterms:W3CDTF">2023-04-24T13:38:23Z</dcterms:modified>
</cp:coreProperties>
</file>