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6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16/02/2024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836712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4396" y="836712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755576" y="332656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02" y="69565"/>
            <a:ext cx="1951212" cy="684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88640"/>
            <a:ext cx="3286326" cy="115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628" y="188640"/>
            <a:ext cx="328381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628" y="188640"/>
            <a:ext cx="328381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14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18</cp:revision>
  <dcterms:created xsi:type="dcterms:W3CDTF">2016-01-14T11:16:34Z</dcterms:created>
  <dcterms:modified xsi:type="dcterms:W3CDTF">2024-02-16T10:23:53Z</dcterms:modified>
</cp:coreProperties>
</file>