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88" userDrawn="1">
          <p15:clr>
            <a:srgbClr val="A4A3A4"/>
          </p15:clr>
        </p15:guide>
        <p15:guide id="2" pos="245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51E3E"/>
    <a:srgbClr val="F05A62"/>
    <a:srgbClr val="EB6769"/>
    <a:srgbClr val="2B686F"/>
    <a:srgbClr val="BFE3E7"/>
    <a:srgbClr val="74C2CA"/>
    <a:srgbClr val="CFEAED"/>
    <a:srgbClr val="C5E6E9"/>
    <a:srgbClr val="FDF1F2"/>
    <a:srgbClr val="FCE4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5" autoAdjust="0"/>
    <p:restoredTop sz="94660"/>
  </p:normalViewPr>
  <p:slideViewPr>
    <p:cSldViewPr snapToGrid="0" showGuides="1">
      <p:cViewPr varScale="1">
        <p:scale>
          <a:sx n="83" d="100"/>
          <a:sy n="83" d="100"/>
        </p:scale>
        <p:origin x="523" y="72"/>
      </p:cViewPr>
      <p:guideLst>
        <p:guide orient="horz" pos="4088"/>
        <p:guide pos="24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4AE6E-ECE2-4E60-A6F2-2E599BF1669F}" type="datetimeFigureOut">
              <a:rPr lang="ca-ES" smtClean="0"/>
              <a:t>27/10/2021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65F72-1E84-44DD-A798-ABBBA6C03621}" type="slidenum">
              <a:rPr lang="ca-ES" smtClean="0"/>
              <a:t>‹Nº›</a:t>
            </a:fld>
            <a:endParaRPr lang="ca-E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3842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4AE6E-ECE2-4E60-A6F2-2E599BF1669F}" type="datetimeFigureOut">
              <a:rPr lang="ca-ES" smtClean="0"/>
              <a:t>27/10/2021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65F72-1E84-44DD-A798-ABBBA6C03621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827554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4AE6E-ECE2-4E60-A6F2-2E599BF1669F}" type="datetimeFigureOut">
              <a:rPr lang="ca-ES" smtClean="0"/>
              <a:t>27/10/2021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65F72-1E84-44DD-A798-ABBBA6C03621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238468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4AE6E-ECE2-4E60-A6F2-2E599BF1669F}" type="datetimeFigureOut">
              <a:rPr lang="ca-ES" smtClean="0"/>
              <a:t>27/10/2021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65F72-1E84-44DD-A798-ABBBA6C03621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6378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4AE6E-ECE2-4E60-A6F2-2E599BF1669F}" type="datetimeFigureOut">
              <a:rPr lang="ca-ES" smtClean="0"/>
              <a:t>27/10/2021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65F72-1E84-44DD-A798-ABBBA6C03621}" type="slidenum">
              <a:rPr lang="ca-ES" smtClean="0"/>
              <a:t>‹Nº›</a:t>
            </a:fld>
            <a:endParaRPr lang="ca-E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1416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4AE6E-ECE2-4E60-A6F2-2E599BF1669F}" type="datetimeFigureOut">
              <a:rPr lang="ca-ES" smtClean="0"/>
              <a:t>27/10/2021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65F72-1E84-44DD-A798-ABBBA6C03621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951718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4AE6E-ECE2-4E60-A6F2-2E599BF1669F}" type="datetimeFigureOut">
              <a:rPr lang="ca-ES" smtClean="0"/>
              <a:t>27/10/2021</a:t>
            </a:fld>
            <a:endParaRPr lang="ca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65F72-1E84-44DD-A798-ABBBA6C03621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481289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4AE6E-ECE2-4E60-A6F2-2E599BF1669F}" type="datetimeFigureOut">
              <a:rPr lang="ca-ES" smtClean="0"/>
              <a:t>27/10/2021</a:t>
            </a:fld>
            <a:endParaRPr lang="ca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65F72-1E84-44DD-A798-ABBBA6C03621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827149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4AE6E-ECE2-4E60-A6F2-2E599BF1669F}" type="datetimeFigureOut">
              <a:rPr lang="ca-ES" smtClean="0"/>
              <a:t>27/10/2021</a:t>
            </a:fld>
            <a:endParaRPr lang="ca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a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65F72-1E84-44DD-A798-ABBBA6C03621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099272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A94AE6E-ECE2-4E60-A6F2-2E599BF1669F}" type="datetimeFigureOut">
              <a:rPr lang="ca-ES" smtClean="0"/>
              <a:t>27/10/2021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9C65F72-1E84-44DD-A798-ABBBA6C03621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238086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4AE6E-ECE2-4E60-A6F2-2E599BF1669F}" type="datetimeFigureOut">
              <a:rPr lang="ca-ES" smtClean="0"/>
              <a:t>27/10/2021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65F72-1E84-44DD-A798-ABBBA6C03621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317584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A94AE6E-ECE2-4E60-A6F2-2E599BF1669F}" type="datetimeFigureOut">
              <a:rPr lang="ca-ES" smtClean="0"/>
              <a:t>27/10/2021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9C65F72-1E84-44DD-A798-ABBBA6C03621}" type="slidenum">
              <a:rPr lang="ca-ES" smtClean="0"/>
              <a:t>‹Nº›</a:t>
            </a:fld>
            <a:endParaRPr lang="ca-E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4757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F7D00FF8-9B21-4C6A-AF90-648018106876}"/>
              </a:ext>
            </a:extLst>
          </p:cNvPr>
          <p:cNvSpPr/>
          <p:nvPr/>
        </p:nvSpPr>
        <p:spPr>
          <a:xfrm>
            <a:off x="223686" y="0"/>
            <a:ext cx="11957061" cy="14954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>
              <a:solidFill>
                <a:schemeClr val="tx1"/>
              </a:solidFill>
            </a:endParaRPr>
          </a:p>
        </p:txBody>
      </p:sp>
      <p:sp>
        <p:nvSpPr>
          <p:cNvPr id="20" name="Título 1">
            <a:extLst>
              <a:ext uri="{FF2B5EF4-FFF2-40B4-BE49-F238E27FC236}">
                <a16:creationId xmlns:a16="http://schemas.microsoft.com/office/drawing/2014/main" id="{6F4E12E9-DBFD-460E-8171-D7BED98B6063}"/>
              </a:ext>
            </a:extLst>
          </p:cNvPr>
          <p:cNvSpPr txBox="1">
            <a:spLocks/>
          </p:cNvSpPr>
          <p:nvPr/>
        </p:nvSpPr>
        <p:spPr>
          <a:xfrm>
            <a:off x="5176686" y="126723"/>
            <a:ext cx="6791628" cy="136870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vert="horz" lIns="91440" tIns="45720" rIns="91440" bIns="45720" rtlCol="0" anchor="b">
            <a:normAutofit fontScale="97500"/>
          </a:bodyPr>
          <a:lstStyle>
            <a:defPPr>
              <a:defRPr lang="ca-ES"/>
            </a:defPPr>
            <a:lvl1pPr algn="ctr">
              <a:spcBef>
                <a:spcPct val="0"/>
              </a:spcBef>
              <a:defRPr sz="2400" b="1">
                <a:latin typeface="+mj-lt"/>
                <a:ea typeface="+mj-ea"/>
                <a:cs typeface="+mj-cs"/>
              </a:defRPr>
            </a:lvl1pPr>
          </a:lstStyle>
          <a:p>
            <a:pPr lvl="2"/>
            <a:br>
              <a:rPr lang="ca-ES" dirty="0"/>
            </a:br>
            <a:br>
              <a:rPr lang="ca-ES" dirty="0"/>
            </a:br>
            <a:endParaRPr lang="ca-ES" dirty="0"/>
          </a:p>
        </p:txBody>
      </p:sp>
      <p:sp>
        <p:nvSpPr>
          <p:cNvPr id="10" name="CuadroTexto 9"/>
          <p:cNvSpPr txBox="1"/>
          <p:nvPr/>
        </p:nvSpPr>
        <p:spPr>
          <a:xfrm>
            <a:off x="5400675" y="630166"/>
            <a:ext cx="6343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TITLE</a:t>
            </a:r>
            <a:endParaRPr lang="ca-ES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FB3F28B-CFD5-4973-8B29-670531F51B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r="33409" b="22799"/>
          <a:stretch/>
        </p:blipFill>
        <p:spPr>
          <a:xfrm>
            <a:off x="114457" y="163668"/>
            <a:ext cx="5065241" cy="1302327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269331B1-2022-434E-80CC-C187E32A79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1893" y="2700465"/>
            <a:ext cx="1908213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283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072"/>
    </mc:Choice>
    <mc:Fallback xmlns="">
      <p:transition spd="slow" advTm="26072"/>
    </mc:Fallback>
  </mc:AlternateContent>
</p:sld>
</file>

<file path=ppt/theme/theme1.xml><?xml version="1.0" encoding="utf-8"?>
<a:theme xmlns:a="http://schemas.openxmlformats.org/drawingml/2006/main" name="Retrospección">
  <a:themeElements>
    <a:clrScheme name="Retrospección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455</TotalTime>
  <Words>3</Words>
  <Application>Microsoft Office PowerPoint</Application>
  <PresentationFormat>Panorámica</PresentationFormat>
  <Paragraphs>2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4" baseType="lpstr">
      <vt:lpstr>Calibri</vt:lpstr>
      <vt:lpstr>Calibri Light</vt:lpstr>
      <vt:lpstr>Retrospección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Natàlia López</dc:creator>
  <cp:lastModifiedBy>Usuari</cp:lastModifiedBy>
  <cp:revision>36</cp:revision>
  <dcterms:created xsi:type="dcterms:W3CDTF">2019-03-27T18:54:55Z</dcterms:created>
  <dcterms:modified xsi:type="dcterms:W3CDTF">2021-10-27T21:41:47Z</dcterms:modified>
</cp:coreProperties>
</file>