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1AA48C-AD27-4F65-A62E-309A336E348F}" type="datetimeFigureOut">
              <a:rPr lang="es-ES" smtClean="0"/>
              <a:pPr/>
              <a:t>13/02/2018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6E0AA-4701-4703-AEE3-3C53D46CC6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39752" y="2492896"/>
            <a:ext cx="6188224" cy="1830065"/>
          </a:xfrm>
        </p:spPr>
        <p:txBody>
          <a:bodyPr>
            <a:noAutofit/>
          </a:bodyPr>
          <a:lstStyle/>
          <a:p>
            <a:r>
              <a:rPr lang="ca-ES" sz="3500" b="1" dirty="0" smtClean="0"/>
              <a:t>Títol</a:t>
            </a:r>
            <a:endParaRPr lang="ca-ES" sz="35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195736" y="5229200"/>
            <a:ext cx="6400800" cy="1275928"/>
          </a:xfrm>
        </p:spPr>
        <p:txBody>
          <a:bodyPr>
            <a:normAutofit/>
          </a:bodyPr>
          <a:lstStyle/>
          <a:p>
            <a:pPr algn="l"/>
            <a:r>
              <a:rPr lang="ca-ES" sz="2000" dirty="0" smtClean="0"/>
              <a:t>Autors</a:t>
            </a:r>
          </a:p>
          <a:p>
            <a:pPr algn="l"/>
            <a:r>
              <a:rPr lang="ca-ES" sz="2000" i="1" dirty="0" smtClean="0"/>
              <a:t>Centres de treball</a:t>
            </a:r>
            <a:endParaRPr lang="ca-ES" sz="2000" i="1" dirty="0"/>
          </a:p>
        </p:txBody>
      </p:sp>
      <p:cxnSp>
        <p:nvCxnSpPr>
          <p:cNvPr id="6" name="5 Conector recto"/>
          <p:cNvCxnSpPr/>
          <p:nvPr/>
        </p:nvCxnSpPr>
        <p:spPr>
          <a:xfrm flipV="1">
            <a:off x="-34504" y="1844824"/>
            <a:ext cx="5148064" cy="894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a-ES" sz="2500" dirty="0" smtClean="0">
                <a:solidFill>
                  <a:schemeClr val="tx1">
                    <a:tint val="75000"/>
                  </a:schemeClr>
                </a:solidFill>
              </a:rPr>
              <a:t>Logos centres treball </a:t>
            </a: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16" name="15 Conector recto"/>
          <p:cNvCxnSpPr/>
          <p:nvPr/>
        </p:nvCxnSpPr>
        <p:spPr>
          <a:xfrm>
            <a:off x="1780940" y="1856450"/>
            <a:ext cx="27112" cy="2738652"/>
          </a:xfrm>
          <a:prstGeom prst="line">
            <a:avLst/>
          </a:prstGeom>
          <a:ln w="19050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07444"/>
            <a:ext cx="3742727" cy="958615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5180" y="1164081"/>
            <a:ext cx="1751390" cy="5837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48162"/>
            <a:ext cx="3742727" cy="95861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925" y="1106777"/>
            <a:ext cx="1025020" cy="34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8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5 Conector recto"/>
          <p:cNvCxnSpPr/>
          <p:nvPr/>
        </p:nvCxnSpPr>
        <p:spPr>
          <a:xfrm>
            <a:off x="-17252" y="1510555"/>
            <a:ext cx="9178504" cy="10732"/>
          </a:xfrm>
          <a:prstGeom prst="line">
            <a:avLst/>
          </a:prstGeom>
          <a:ln w="28575">
            <a:solidFill>
              <a:schemeClr val="bg2">
                <a:lumMod val="2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" name="2 Subtítulo"/>
          <p:cNvSpPr txBox="1">
            <a:spLocks/>
          </p:cNvSpPr>
          <p:nvPr/>
        </p:nvSpPr>
        <p:spPr>
          <a:xfrm>
            <a:off x="179512" y="2708920"/>
            <a:ext cx="1512168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a-ES" sz="2500" b="0" i="0" u="none" strike="noStrike" kern="1200" cap="none" spc="0" normalizeH="0" baseline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8" name="9 CuadroTexto"/>
          <p:cNvSpPr txBox="1"/>
          <p:nvPr/>
        </p:nvSpPr>
        <p:spPr>
          <a:xfrm>
            <a:off x="1115616" y="684126"/>
            <a:ext cx="259083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b="1" dirty="0" err="1" smtClean="0">
                <a:latin typeface="Gill Sans MT" pitchFamily="34" charset="0"/>
              </a:rPr>
              <a:t>Títol</a:t>
            </a:r>
            <a:r>
              <a:rPr lang="es-ES" sz="2500" b="1" dirty="0" smtClean="0">
                <a:latin typeface="Gill Sans MT" pitchFamily="34" charset="0"/>
              </a:rPr>
              <a:t> diapositiva</a:t>
            </a:r>
            <a:endParaRPr lang="es-ES" sz="2500" b="1" dirty="0">
              <a:latin typeface="Gill Sans MT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48162"/>
            <a:ext cx="3742727" cy="95861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8925" y="1106777"/>
            <a:ext cx="1025020" cy="34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92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Gill Sans MT</vt:lpstr>
      <vt:lpstr>Tema de Office</vt:lpstr>
      <vt:lpstr>Títol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Títol</dc:title>
  <dc:creator>PCASUS01</dc:creator>
  <cp:lastModifiedBy>Xavier Nieves</cp:lastModifiedBy>
  <cp:revision>11</cp:revision>
  <dcterms:created xsi:type="dcterms:W3CDTF">2016-01-14T11:16:34Z</dcterms:created>
  <dcterms:modified xsi:type="dcterms:W3CDTF">2018-02-13T17:52:17Z</dcterms:modified>
</cp:coreProperties>
</file>