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0370855" y="6084918"/>
            <a:ext cx="18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Nombre ponente</a:t>
            </a:r>
            <a:endParaRPr lang="es-ES" dirty="0"/>
          </a:p>
          <a:p>
            <a:r>
              <a:rPr lang="es-ES" dirty="0" smtClean="0"/>
              <a:t>Hospital/centro</a:t>
            </a:r>
            <a:endParaRPr lang="es-E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C9A84F3-6D01-49F6-A8CB-BD8FB9DDA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08083"/>
            <a:ext cx="1896458" cy="45276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875" y="319880"/>
            <a:ext cx="2604249" cy="206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</TotalTime>
  <Words>3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6</cp:revision>
  <dcterms:created xsi:type="dcterms:W3CDTF">2021-08-31T12:39:57Z</dcterms:created>
  <dcterms:modified xsi:type="dcterms:W3CDTF">2022-04-27T09:39:45Z</dcterms:modified>
</cp:coreProperties>
</file>