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4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3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8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3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19C0-4104-4161-80A0-87DE114FAA3F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FFBA-9DD8-4D7D-B278-FAF84D8A379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4305" y="2202952"/>
            <a:ext cx="7082444" cy="1151338"/>
          </a:xfrm>
        </p:spPr>
        <p:txBody>
          <a:bodyPr>
            <a:noAutofit/>
          </a:bodyPr>
          <a:lstStyle/>
          <a:p>
            <a:r>
              <a:rPr lang="ca-ES" sz="3500" b="1" dirty="0"/>
              <a:t>Títol</a:t>
            </a:r>
            <a:endParaRPr lang="ca-ES" sz="35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8950" y="5146073"/>
            <a:ext cx="6400800" cy="1275928"/>
          </a:xfrm>
        </p:spPr>
        <p:txBody>
          <a:bodyPr>
            <a:normAutofit/>
          </a:bodyPr>
          <a:lstStyle/>
          <a:p>
            <a:pPr algn="l"/>
            <a:r>
              <a:rPr lang="ca-ES" sz="2000" dirty="0" err="1"/>
              <a:t>Discussor</a:t>
            </a:r>
            <a:endParaRPr lang="ca-ES" sz="2000" dirty="0"/>
          </a:p>
          <a:p>
            <a:pPr algn="l"/>
            <a:r>
              <a:rPr lang="ca-ES" sz="2000" i="1" dirty="0"/>
              <a:t>Centre de treball</a:t>
            </a:r>
            <a:endParaRPr lang="ca-ES" sz="2000" i="1" dirty="0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315884" y="1562793"/>
            <a:ext cx="11413374" cy="6600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054908" y="2260708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ca-ES" sz="2500" dirty="0">
                <a:solidFill>
                  <a:schemeClr val="tx1">
                    <a:tint val="75000"/>
                  </a:schemeClr>
                </a:solidFill>
              </a:rPr>
              <a:t>Logos centre treball </a:t>
            </a: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494320" y="1628800"/>
            <a:ext cx="27112" cy="273865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t="51309"/>
          <a:stretch/>
        </p:blipFill>
        <p:spPr>
          <a:xfrm>
            <a:off x="654490" y="675717"/>
            <a:ext cx="2359414" cy="6284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90" y="27646"/>
            <a:ext cx="2332172" cy="9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1847529" y="188640"/>
            <a:ext cx="4572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latin typeface="Gill Sans MT" panose="020B0502020104020203" pitchFamily="34" charset="0"/>
              </a:rPr>
              <a:t>Presentació </a:t>
            </a:r>
            <a:r>
              <a:rPr lang="ca-ES" sz="2800" dirty="0">
                <a:latin typeface="Gill Sans MT" panose="020B0502020104020203" pitchFamily="34" charset="0"/>
              </a:rPr>
              <a:t>general del </a:t>
            </a:r>
            <a:r>
              <a:rPr lang="ca-ES" sz="2800" dirty="0">
                <a:latin typeface="Gill Sans MT" panose="020B0502020104020203" pitchFamily="34" charset="0"/>
              </a:rPr>
              <a:t>treball</a:t>
            </a:r>
            <a:endParaRPr lang="es-ES" sz="2500" b="1" dirty="0">
              <a:latin typeface="Gill Sans MT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1847529" y="188640"/>
            <a:ext cx="4338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latin typeface="Gill Sans MT" panose="020B0502020104020203" pitchFamily="34" charset="0"/>
              </a:rPr>
              <a:t>Objectiu </a:t>
            </a:r>
            <a:r>
              <a:rPr lang="ca-ES" sz="2800" dirty="0">
                <a:latin typeface="Gill Sans MT" panose="020B0502020104020203" pitchFamily="34" charset="0"/>
              </a:rPr>
              <a:t>- </a:t>
            </a:r>
            <a:r>
              <a:rPr lang="ca-ES" sz="2800" dirty="0">
                <a:latin typeface="Gill Sans MT" panose="020B0502020104020203" pitchFamily="34" charset="0"/>
              </a:rPr>
              <a:t>Material </a:t>
            </a:r>
            <a:r>
              <a:rPr lang="ca-ES" sz="2800" dirty="0">
                <a:latin typeface="Gill Sans MT" panose="020B0502020104020203" pitchFamily="34" charset="0"/>
              </a:rPr>
              <a:t>i </a:t>
            </a:r>
            <a:r>
              <a:rPr lang="ca-ES" sz="2800" dirty="0">
                <a:latin typeface="Gill Sans MT" panose="020B0502020104020203" pitchFamily="34" charset="0"/>
              </a:rPr>
              <a:t>mètode</a:t>
            </a:r>
            <a:endParaRPr lang="es-ES" sz="2800" dirty="0">
              <a:latin typeface="Gill Sans MT" panose="020B05020201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0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1870360" y="188640"/>
            <a:ext cx="451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latin typeface="Gill Sans MT" panose="020B0502020104020203" pitchFamily="34" charset="0"/>
              </a:rPr>
              <a:t>Resultats </a:t>
            </a:r>
            <a:r>
              <a:rPr lang="ca-ES" sz="2800" dirty="0">
                <a:latin typeface="Gill Sans MT" panose="020B0502020104020203" pitchFamily="34" charset="0"/>
              </a:rPr>
              <a:t>1: Població </a:t>
            </a:r>
            <a:r>
              <a:rPr lang="ca-ES" sz="2800" dirty="0">
                <a:latin typeface="Gill Sans MT" panose="020B0502020104020203" pitchFamily="34" charset="0"/>
              </a:rPr>
              <a:t>d’estudi </a:t>
            </a:r>
            <a:endParaRPr lang="es-ES" sz="2800" dirty="0">
              <a:latin typeface="Gill Sans MT" panose="020B05020201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1870360" y="188640"/>
            <a:ext cx="4625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latin typeface="Gill Sans MT" panose="020B0502020104020203" pitchFamily="34" charset="0"/>
              </a:rPr>
              <a:t>Resultats II: Principals resultats</a:t>
            </a:r>
            <a:endParaRPr lang="es-ES" sz="2800" dirty="0">
              <a:latin typeface="Gill Sans MT" panose="020B05020201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9 CuadroTexto"/>
          <p:cNvSpPr txBox="1"/>
          <p:nvPr/>
        </p:nvSpPr>
        <p:spPr>
          <a:xfrm>
            <a:off x="1870360" y="188640"/>
            <a:ext cx="4714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latin typeface="Gill Sans MT" panose="020B0502020104020203" pitchFamily="34" charset="0"/>
              </a:rPr>
              <a:t>Resultats III: Principals resultats</a:t>
            </a:r>
            <a:endParaRPr lang="es-ES" sz="2800" dirty="0">
              <a:latin typeface="Gill Sans MT" panose="020B0502020104020203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0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1847529" y="188640"/>
            <a:ext cx="6356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>
                <a:latin typeface="Gill Sans MT" panose="020B0502020104020203" pitchFamily="34" charset="0"/>
              </a:rPr>
              <a:t>Discussió</a:t>
            </a:r>
            <a:r>
              <a:rPr lang="fr-FR" sz="2800" dirty="0">
                <a:latin typeface="Gill Sans MT" panose="020B0502020104020203" pitchFamily="34" charset="0"/>
              </a:rPr>
              <a:t>-conclusions </a:t>
            </a:r>
            <a:r>
              <a:rPr lang="fr-FR" sz="2800" dirty="0">
                <a:latin typeface="Gill Sans MT" panose="020B0502020104020203" pitchFamily="34" charset="0"/>
              </a:rPr>
              <a:t>per part </a:t>
            </a:r>
            <a:r>
              <a:rPr lang="fr-FR" sz="2800" dirty="0" err="1">
                <a:latin typeface="Gill Sans MT" panose="020B0502020104020203" pitchFamily="34" charset="0"/>
              </a:rPr>
              <a:t>dels</a:t>
            </a:r>
            <a:r>
              <a:rPr lang="fr-FR" sz="2800" dirty="0">
                <a:latin typeface="Gill Sans MT" panose="020B0502020104020203" pitchFamily="34" charset="0"/>
              </a:rPr>
              <a:t> </a:t>
            </a:r>
            <a:r>
              <a:rPr lang="fr-FR" sz="2800" dirty="0" err="1">
                <a:latin typeface="Gill Sans MT" panose="020B0502020104020203" pitchFamily="34" charset="0"/>
              </a:rPr>
              <a:t>autors</a:t>
            </a:r>
            <a:endParaRPr lang="fr-FR" sz="2800" dirty="0"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489496" y="908720"/>
            <a:ext cx="9178504" cy="1073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1847529" y="188640"/>
            <a:ext cx="518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dirty="0">
                <a:latin typeface="Gill Sans MT" panose="020B0502020104020203" pitchFamily="34" charset="0"/>
              </a:rPr>
              <a:t>Comentaris </a:t>
            </a:r>
            <a:r>
              <a:rPr lang="ca-ES" sz="2800" dirty="0">
                <a:latin typeface="Gill Sans MT" panose="020B0502020104020203" pitchFamily="34" charset="0"/>
              </a:rPr>
              <a:t>per part del </a:t>
            </a:r>
            <a:r>
              <a:rPr lang="ca-ES" sz="2800" dirty="0" err="1">
                <a:latin typeface="Gill Sans MT" panose="020B0502020104020203" pitchFamily="34" charset="0"/>
              </a:rPr>
              <a:t>discussor</a:t>
            </a:r>
            <a:endParaRPr lang="es-ES" sz="2800" dirty="0">
              <a:latin typeface="Gill Sans MT" panose="020B05020201040202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-21305"/>
            <a:ext cx="1547664" cy="83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 flipV="1">
            <a:off x="334027" y="1571105"/>
            <a:ext cx="11578111" cy="579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2 Subtítulo"/>
          <p:cNvSpPr txBox="1">
            <a:spLocks/>
          </p:cNvSpPr>
          <p:nvPr/>
        </p:nvSpPr>
        <p:spPr>
          <a:xfrm>
            <a:off x="1703512" y="2708920"/>
            <a:ext cx="15121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ca-ES" sz="25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368531" y="8273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>
                <a:latin typeface="Gill Sans MT" panose="020B0502020104020203" pitchFamily="34" charset="0"/>
              </a:rPr>
              <a:t>Recomanació</a:t>
            </a:r>
            <a:r>
              <a:rPr lang="es-ES" sz="2800" dirty="0">
                <a:latin typeface="Gill Sans MT" panose="020B0502020104020203" pitchFamily="34" charset="0"/>
              </a:rPr>
              <a:t> </a:t>
            </a:r>
            <a:r>
              <a:rPr lang="es-ES" sz="2800" dirty="0">
                <a:latin typeface="Gill Sans MT" panose="020B0502020104020203" pitchFamily="34" charset="0"/>
              </a:rPr>
              <a:t>final per </a:t>
            </a:r>
            <a:r>
              <a:rPr lang="es-ES" sz="2800" dirty="0" err="1">
                <a:latin typeface="Gill Sans MT" panose="020B0502020104020203" pitchFamily="34" charset="0"/>
              </a:rPr>
              <a:t>part</a:t>
            </a:r>
            <a:r>
              <a:rPr lang="es-ES" sz="2800" dirty="0">
                <a:latin typeface="Gill Sans MT" panose="020B0502020104020203" pitchFamily="34" charset="0"/>
              </a:rPr>
              <a:t> del </a:t>
            </a:r>
            <a:r>
              <a:rPr lang="es-ES" sz="2800" dirty="0" err="1">
                <a:latin typeface="Gill Sans MT" panose="020B0502020104020203" pitchFamily="34" charset="0"/>
              </a:rPr>
              <a:t>discussor</a:t>
            </a:r>
            <a:r>
              <a:rPr lang="es-ES" sz="2800" dirty="0">
                <a:latin typeface="Gill Sans MT" panose="020B0502020104020203" pitchFamily="34" charset="0"/>
              </a:rPr>
              <a:t>: </a:t>
            </a:r>
          </a:p>
          <a:p>
            <a:r>
              <a:rPr lang="es-ES" sz="2800" dirty="0" err="1">
                <a:latin typeface="Gill Sans MT" panose="020B0502020104020203" pitchFamily="34" charset="0"/>
              </a:rPr>
              <a:t>Què</a:t>
            </a:r>
            <a:r>
              <a:rPr lang="es-ES" sz="2800" dirty="0">
                <a:latin typeface="Gill Sans MT" panose="020B0502020104020203" pitchFamily="34" charset="0"/>
              </a:rPr>
              <a:t> cal modificar a la </a:t>
            </a:r>
            <a:r>
              <a:rPr lang="es-ES" sz="2800" dirty="0" err="1">
                <a:latin typeface="Gill Sans MT" panose="020B0502020104020203" pitchFamily="34" charset="0"/>
              </a:rPr>
              <a:t>nostra</a:t>
            </a:r>
            <a:r>
              <a:rPr lang="es-ES" sz="2800" dirty="0">
                <a:latin typeface="Gill Sans MT" panose="020B0502020104020203" pitchFamily="34" charset="0"/>
              </a:rPr>
              <a:t> </a:t>
            </a:r>
            <a:r>
              <a:rPr lang="es-ES" sz="2800" dirty="0" err="1">
                <a:latin typeface="Gill Sans MT" panose="020B0502020104020203" pitchFamily="34" charset="0"/>
              </a:rPr>
              <a:t>pràctica</a:t>
            </a:r>
            <a:r>
              <a:rPr lang="es-ES" sz="2800" dirty="0">
                <a:latin typeface="Gill Sans MT" panose="020B0502020104020203" pitchFamily="34" charset="0"/>
              </a:rPr>
              <a:t> clínica </a:t>
            </a:r>
            <a:r>
              <a:rPr lang="es-ES" sz="2800" dirty="0" err="1">
                <a:latin typeface="Gill Sans MT" panose="020B0502020104020203" pitchFamily="34" charset="0"/>
              </a:rPr>
              <a:t>després</a:t>
            </a:r>
            <a:r>
              <a:rPr lang="es-ES" sz="2800" dirty="0">
                <a:latin typeface="Gill Sans MT" panose="020B0502020104020203" pitchFamily="34" charset="0"/>
              </a:rPr>
              <a:t> </a:t>
            </a:r>
            <a:r>
              <a:rPr lang="es-ES" sz="2800" dirty="0">
                <a:latin typeface="Gill Sans MT" panose="020B0502020104020203" pitchFamily="34" charset="0"/>
              </a:rPr>
              <a:t>de </a:t>
            </a:r>
            <a:r>
              <a:rPr lang="es-ES" sz="2800" dirty="0" err="1">
                <a:latin typeface="Gill Sans MT" panose="020B0502020104020203" pitchFamily="34" charset="0"/>
              </a:rPr>
              <a:t>llegir</a:t>
            </a:r>
            <a:r>
              <a:rPr lang="es-ES" sz="2800" dirty="0">
                <a:latin typeface="Gill Sans MT" panose="020B0502020104020203" pitchFamily="34" charset="0"/>
              </a:rPr>
              <a:t> </a:t>
            </a:r>
            <a:r>
              <a:rPr lang="es-ES" sz="2800" dirty="0" err="1">
                <a:latin typeface="Gill Sans MT" panose="020B0502020104020203" pitchFamily="34" charset="0"/>
              </a:rPr>
              <a:t>aquest</a:t>
            </a:r>
            <a:r>
              <a:rPr lang="es-ES" sz="2800" dirty="0">
                <a:latin typeface="Gill Sans MT" panose="020B0502020104020203" pitchFamily="34" charset="0"/>
              </a:rPr>
              <a:t> </a:t>
            </a:r>
            <a:r>
              <a:rPr lang="es-ES" sz="2800" dirty="0" err="1">
                <a:latin typeface="Gill Sans MT" panose="020B0502020104020203" pitchFamily="34" charset="0"/>
              </a:rPr>
              <a:t>article</a:t>
            </a:r>
            <a:r>
              <a:rPr lang="es-ES" sz="2800" dirty="0">
                <a:latin typeface="Gill Sans MT" panose="020B0502020104020203" pitchFamily="34" charset="0"/>
              </a:rPr>
              <a:t>?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399" y="82738"/>
            <a:ext cx="2252634" cy="12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Tema de Office</vt:lpstr>
      <vt:lpstr>Títol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</dc:title>
  <dc:creator>Yebenes Reyes, Juan Carlos</dc:creator>
  <cp:lastModifiedBy>Yebenes Reyes, Juan Carlos</cp:lastModifiedBy>
  <cp:revision>1</cp:revision>
  <dcterms:created xsi:type="dcterms:W3CDTF">2023-01-24T15:19:30Z</dcterms:created>
  <dcterms:modified xsi:type="dcterms:W3CDTF">2023-01-24T15:19:40Z</dcterms:modified>
</cp:coreProperties>
</file>