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notesMasterIdLst>
    <p:notesMasterId r:id="rId5"/>
  </p:notesMasterIdLst>
  <p:handoutMasterIdLst>
    <p:handoutMasterId r:id="rId6"/>
  </p:handoutMasterIdLst>
  <p:sldIdLst>
    <p:sldId id="256" r:id="rId3"/>
    <p:sldId id="260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945E"/>
    <a:srgbClr val="6D301A"/>
    <a:srgbClr val="524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6903" autoAdjust="0"/>
  </p:normalViewPr>
  <p:slideViewPr>
    <p:cSldViewPr snapToGrid="0">
      <p:cViewPr varScale="1">
        <p:scale>
          <a:sx n="146" d="100"/>
          <a:sy n="146" d="100"/>
        </p:scale>
        <p:origin x="132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267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4986F5D-D230-4700-936F-85F39708FC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5D827F-D327-4DBA-B802-D328A20ADC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04B4-4EA8-4748-B232-FD1EB424AD6D}" type="datetimeFigureOut">
              <a:rPr lang="ca-ES" smtClean="0"/>
              <a:t>3/12/2024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63EA64-9677-4916-8313-7EEF99B4C1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13DF7E-0155-444C-9D34-C5F00F7777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6971-627E-416D-8115-73A6324AFE3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1619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79183-B92F-4F99-899E-8C1EFA9FD87E}" type="datetimeFigureOut">
              <a:rPr lang="ca-ES" smtClean="0"/>
              <a:t>3/12/2024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02617-3A4F-4F41-A503-97A0962C7DB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5355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CA3180C-33CB-C2F6-A9DD-C5E7589986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5999" y="1456964"/>
            <a:ext cx="5754255" cy="1083036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rgbClr val="524032"/>
            </a:solidFill>
          </a:ln>
        </p:spPr>
        <p:txBody>
          <a:bodyPr wrap="square" lIns="72000" tIns="72000" rIns="72000" bIns="72000" anchor="t" anchorCtr="0"/>
          <a:lstStyle>
            <a:lvl1pPr marL="0" indent="0">
              <a:buNone/>
              <a:defRPr sz="2400" b="1">
                <a:solidFill>
                  <a:srgbClr val="D1945E"/>
                </a:solidFill>
              </a:defRPr>
            </a:lvl1pPr>
            <a:lvl3pPr marL="0" indent="0">
              <a:lnSpc>
                <a:spcPct val="0"/>
              </a:lnSpc>
              <a:spcBef>
                <a:spcPts val="600"/>
              </a:spcBef>
              <a:spcAft>
                <a:spcPts val="600"/>
              </a:spcAft>
              <a:buNone/>
              <a:defRPr b="1">
                <a:solidFill>
                  <a:schemeClr val="accent3">
                    <a:lumMod val="60000"/>
                    <a:lumOff val="40000"/>
                  </a:schemeClr>
                </a:solidFill>
              </a:defRPr>
            </a:lvl3pPr>
          </a:lstStyle>
          <a:p>
            <a:pPr lvl="0"/>
            <a:r>
              <a:rPr lang="es-ES" dirty="0"/>
              <a:t>Ponent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231DAE0D-3381-210E-DF4F-BC8050A935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5999" y="2664547"/>
            <a:ext cx="5754256" cy="3916362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rgbClr val="524032"/>
            </a:solidFill>
          </a:ln>
        </p:spPr>
        <p:txBody>
          <a:bodyPr wrap="none" lIns="72000" tIns="72000" rIns="72000" bIns="72000"/>
          <a:lstStyle>
            <a:lvl1pPr marL="0" indent="0">
              <a:buNone/>
              <a:defRPr sz="2000" b="1" u="sng">
                <a:solidFill>
                  <a:srgbClr val="D1945E"/>
                </a:solidFill>
              </a:defRPr>
            </a:lvl1pPr>
            <a:lvl2pPr marL="457200" indent="0">
              <a:buNone/>
              <a:defRPr sz="2000" b="1"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</a:defRPr>
            </a:lvl2pPr>
          </a:lstStyle>
          <a:p>
            <a:pPr lvl="0"/>
            <a:r>
              <a:rPr lang="es-ES" dirty="0" err="1"/>
              <a:t>Ponència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340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906C8C-C840-13B6-95DA-7EA164A39B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143" y="1726093"/>
            <a:ext cx="11718851" cy="487672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rPr lang="es-ES" dirty="0" err="1"/>
              <a:t>Escriure</a:t>
            </a:r>
            <a:r>
              <a:rPr lang="es-ES" dirty="0"/>
              <a:t> aquí</a:t>
            </a:r>
          </a:p>
        </p:txBody>
      </p:sp>
    </p:spTree>
    <p:extLst>
      <p:ext uri="{BB962C8B-B14F-4D97-AF65-F5344CB8AC3E}">
        <p14:creationId xmlns:p14="http://schemas.microsoft.com/office/powerpoint/2010/main" val="189843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48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48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9B19DC6-1B5B-8C5F-3A2A-48ADA9B0E4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F04A0E07-1D99-DEF5-EAF7-B0E2AD8ED6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79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627B7-8504-3EC0-5944-F5199419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5544088"/>
      </p:ext>
    </p:extLst>
  </p:cSld>
  <p:clrMapOvr>
    <a:masterClrMapping/>
  </p:clrMapOvr>
</p:sld>
</file>

<file path=ppt/theme/theme1.xml><?xml version="1.0" encoding="utf-8"?>
<a:theme xmlns:a="http://schemas.openxmlformats.org/drawingml/2006/main" name="1_Diseño personalizado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ln>
          <a:solidFill>
            <a:schemeClr val="accent1">
              <a:lumMod val="40000"/>
              <a:lumOff val="60000"/>
            </a:schemeClr>
          </a:solidFill>
        </a:ln>
      </a:spPr>
      <a:bodyPr/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1_Diseño personalizado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</dc:creator>
  <cp:lastModifiedBy>MacNuel</cp:lastModifiedBy>
  <cp:revision>41</cp:revision>
  <dcterms:created xsi:type="dcterms:W3CDTF">2020-10-15T12:35:36Z</dcterms:created>
  <dcterms:modified xsi:type="dcterms:W3CDTF">2024-12-03T10:08:25Z</dcterms:modified>
</cp:coreProperties>
</file>