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3E49-5CAA-4557-93AF-83A08F574F39}" type="datetimeFigureOut">
              <a:rPr lang="ca-ES" smtClean="0"/>
              <a:t>28/02/2023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1224-9F19-41BC-B59D-19B780048DC1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3E49-5CAA-4557-93AF-83A08F574F39}" type="datetimeFigureOut">
              <a:rPr lang="ca-ES" smtClean="0"/>
              <a:t>28/02/2023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1224-9F19-41BC-B59D-19B780048DC1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3E49-5CAA-4557-93AF-83A08F574F39}" type="datetimeFigureOut">
              <a:rPr lang="ca-ES" smtClean="0"/>
              <a:t>28/02/2023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1224-9F19-41BC-B59D-19B780048DC1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3E49-5CAA-4557-93AF-83A08F574F39}" type="datetimeFigureOut">
              <a:rPr lang="ca-ES" smtClean="0"/>
              <a:t>28/02/2023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1224-9F19-41BC-B59D-19B780048DC1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3E49-5CAA-4557-93AF-83A08F574F39}" type="datetimeFigureOut">
              <a:rPr lang="ca-ES" smtClean="0"/>
              <a:t>28/02/2023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1224-9F19-41BC-B59D-19B780048DC1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3E49-5CAA-4557-93AF-83A08F574F39}" type="datetimeFigureOut">
              <a:rPr lang="ca-ES" smtClean="0"/>
              <a:t>28/02/2023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1224-9F19-41BC-B59D-19B780048DC1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3E49-5CAA-4557-93AF-83A08F574F39}" type="datetimeFigureOut">
              <a:rPr lang="ca-ES" smtClean="0"/>
              <a:t>28/02/2023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1224-9F19-41BC-B59D-19B780048DC1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3E49-5CAA-4557-93AF-83A08F574F39}" type="datetimeFigureOut">
              <a:rPr lang="ca-ES" smtClean="0"/>
              <a:t>28/02/2023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1224-9F19-41BC-B59D-19B780048DC1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3E49-5CAA-4557-93AF-83A08F574F39}" type="datetimeFigureOut">
              <a:rPr lang="ca-ES" smtClean="0"/>
              <a:t>28/02/2023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1224-9F19-41BC-B59D-19B780048DC1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3E49-5CAA-4557-93AF-83A08F574F39}" type="datetimeFigureOut">
              <a:rPr lang="ca-ES" smtClean="0"/>
              <a:t>28/02/2023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1224-9F19-41BC-B59D-19B780048DC1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3E49-5CAA-4557-93AF-83A08F574F39}" type="datetimeFigureOut">
              <a:rPr lang="ca-ES" smtClean="0"/>
              <a:t>28/02/2023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1224-9F19-41BC-B59D-19B780048DC1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73E49-5CAA-4557-93AF-83A08F574F39}" type="datetimeFigureOut">
              <a:rPr lang="ca-ES" smtClean="0"/>
              <a:t>28/02/2023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E1224-9F19-41BC-B59D-19B780048DC1}" type="slidenum">
              <a:rPr lang="ca-ES" smtClean="0"/>
              <a:t>‹#›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endoscopiarespiratoriasocap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52D28A2-05BB-B91E-2E88-C4669CEB7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sz="3600" dirty="0" smtClean="0"/>
              <a:t/>
            </a:r>
            <a:br>
              <a:rPr lang="ca-ES" sz="3600" dirty="0" smtClean="0"/>
            </a:br>
            <a:r>
              <a:rPr lang="ca-ES" sz="3600" b="1" dirty="0" smtClean="0">
                <a:solidFill>
                  <a:srgbClr val="C00000"/>
                </a:solidFill>
              </a:rPr>
              <a:t>Grup d’endoscòpia SOCAP </a:t>
            </a:r>
            <a:r>
              <a:rPr lang="ca-ES" sz="2800" b="1" dirty="0" smtClean="0">
                <a:solidFill>
                  <a:srgbClr val="C00000"/>
                </a:solidFill>
              </a:rPr>
              <a:t>(@</a:t>
            </a:r>
            <a:r>
              <a:rPr lang="ca-ES" sz="2800" b="1" dirty="0" err="1" smtClean="0">
                <a:solidFill>
                  <a:srgbClr val="C00000"/>
                </a:solidFill>
              </a:rPr>
              <a:t>ercat</a:t>
            </a:r>
            <a:r>
              <a:rPr lang="ca-ES" sz="2800" b="1" dirty="0" smtClean="0">
                <a:solidFill>
                  <a:srgbClr val="C00000"/>
                </a:solidFill>
              </a:rPr>
              <a:t>_</a:t>
            </a:r>
            <a:r>
              <a:rPr lang="ca-ES" sz="2800" b="1" dirty="0" err="1" smtClean="0">
                <a:solidFill>
                  <a:srgbClr val="C00000"/>
                </a:solidFill>
              </a:rPr>
              <a:t>socap</a:t>
            </a:r>
            <a:r>
              <a:rPr lang="ca-ES" sz="2800" b="1" dirty="0" smtClean="0">
                <a:solidFill>
                  <a:srgbClr val="C00000"/>
                </a:solidFill>
              </a:rPr>
              <a:t>)</a:t>
            </a:r>
            <a:br>
              <a:rPr lang="ca-ES" sz="2800" b="1" dirty="0" smtClean="0">
                <a:solidFill>
                  <a:srgbClr val="C00000"/>
                </a:solidFill>
              </a:rPr>
            </a:br>
            <a:r>
              <a:rPr lang="ca-ES" sz="3600" b="1" dirty="0" smtClean="0"/>
              <a:t>Sessions de casos clínics</a:t>
            </a:r>
            <a:r>
              <a:rPr lang="ca-ES" sz="3200" b="1" dirty="0" smtClean="0">
                <a:solidFill>
                  <a:srgbClr val="C00000"/>
                </a:solidFill>
              </a:rPr>
              <a:t/>
            </a:r>
            <a:br>
              <a:rPr lang="ca-ES" sz="3200" b="1" dirty="0" smtClean="0">
                <a:solidFill>
                  <a:srgbClr val="C00000"/>
                </a:solidFill>
              </a:rPr>
            </a:br>
            <a:endParaRPr lang="ca-ES" sz="3600" b="1" dirty="0">
              <a:solidFill>
                <a:srgbClr val="C0000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47DA9A90-3200-C3CB-36A8-9BB726E72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sz="2800" dirty="0" smtClean="0"/>
              <a:t>Dijous </a:t>
            </a:r>
            <a:r>
              <a:rPr lang="ca-ES" sz="2800" dirty="0"/>
              <a:t>de </a:t>
            </a:r>
            <a:r>
              <a:rPr lang="ca-ES" sz="2800" dirty="0" smtClean="0"/>
              <a:t>16-18h en format dual (presencial i virtual) </a:t>
            </a:r>
          </a:p>
          <a:p>
            <a:r>
              <a:rPr lang="ca-ES" sz="2800" dirty="0" smtClean="0"/>
              <a:t>Dates properament (pendents de confirmació) </a:t>
            </a:r>
          </a:p>
          <a:p>
            <a:endParaRPr lang="ca-ES" sz="2800" dirty="0"/>
          </a:p>
          <a:p>
            <a:pPr lvl="1"/>
            <a:r>
              <a:rPr lang="ca-ES" sz="2800" dirty="0" smtClean="0">
                <a:sym typeface="Wingdings" panose="05000000000000000000" pitchFamily="2" charset="2"/>
              </a:rPr>
              <a:t>Casos </a:t>
            </a:r>
            <a:r>
              <a:rPr lang="ca-ES" sz="2800" dirty="0" smtClean="0">
                <a:sym typeface="Wingdings" panose="05000000000000000000" pitchFamily="2" charset="2"/>
              </a:rPr>
              <a:t>clínics que impliquin dubtes diagnòstics o de maneig terapèutic o casos ja finalitzats que puguin servir de docència o donin peu a debat</a:t>
            </a:r>
          </a:p>
          <a:p>
            <a:pPr lvl="1"/>
            <a:r>
              <a:rPr lang="ca-ES" sz="2800" dirty="0" smtClean="0">
                <a:sym typeface="Wingdings" panose="05000000000000000000" pitchFamily="2" charset="2"/>
              </a:rPr>
              <a:t>Enviar-los al mail: </a:t>
            </a:r>
            <a:r>
              <a:rPr lang="ca-ES" sz="2800" dirty="0" err="1" smtClean="0">
                <a:sym typeface="Wingdings" panose="05000000000000000000" pitchFamily="2" charset="2"/>
                <a:hlinkClick r:id="rId2"/>
              </a:rPr>
              <a:t>endoscopiarespiratoriasocap</a:t>
            </a:r>
            <a:r>
              <a:rPr lang="ca-ES" sz="2800" dirty="0" smtClean="0">
                <a:sym typeface="Wingdings" panose="05000000000000000000" pitchFamily="2" charset="2"/>
                <a:hlinkClick r:id="rId2"/>
              </a:rPr>
              <a:t>@</a:t>
            </a:r>
            <a:r>
              <a:rPr lang="ca-ES" sz="2800" dirty="0" err="1" smtClean="0">
                <a:sym typeface="Wingdings" panose="05000000000000000000" pitchFamily="2" charset="2"/>
                <a:hlinkClick r:id="rId2"/>
              </a:rPr>
              <a:t>gmail.com</a:t>
            </a:r>
            <a:endParaRPr lang="ca-ES" sz="2800" dirty="0" smtClean="0">
              <a:sym typeface="Wingdings" panose="05000000000000000000" pitchFamily="2" charset="2"/>
            </a:endParaRPr>
          </a:p>
          <a:p>
            <a:pPr lvl="1"/>
            <a:r>
              <a:rPr lang="ca-ES" sz="2800" dirty="0" smtClean="0">
                <a:sym typeface="Wingdings" panose="05000000000000000000" pitchFamily="2" charset="2"/>
              </a:rPr>
              <a:t>Títol: casos clínics </a:t>
            </a:r>
            <a:r>
              <a:rPr lang="ca-ES" sz="2800" dirty="0" err="1" smtClean="0">
                <a:sym typeface="Wingdings" panose="05000000000000000000" pitchFamily="2" charset="2"/>
              </a:rPr>
              <a:t>endoscopia</a:t>
            </a:r>
            <a:r>
              <a:rPr lang="ca-ES" sz="2800" dirty="0" smtClean="0">
                <a:sym typeface="Wingdings" panose="05000000000000000000" pitchFamily="2" charset="2"/>
              </a:rPr>
              <a:t> respiratòria</a:t>
            </a:r>
            <a:endParaRPr lang="ca-ES" sz="2800" dirty="0"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endParaRPr lang="ca-ES" sz="28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3907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53</Words>
  <Application>Microsoft Office PowerPoint</Application>
  <PresentationFormat>Presentació en pantalla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2" baseType="lpstr">
      <vt:lpstr>Tema de l'Office</vt:lpstr>
      <vt:lpstr> Grup d’endoscòpia SOCAP (@ercat_socap) Sessions de casos clínics </vt:lpstr>
    </vt:vector>
  </TitlesOfParts>
  <Company>ICS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Grup d’endoscòpia SOCAP (@ercat_socap) Sessions de casos clínics </dc:title>
  <dc:creator>h501urll</dc:creator>
  <cp:lastModifiedBy>h501urll</cp:lastModifiedBy>
  <cp:revision>1</cp:revision>
  <dcterms:created xsi:type="dcterms:W3CDTF">2023-02-28T18:01:41Z</dcterms:created>
  <dcterms:modified xsi:type="dcterms:W3CDTF">2023-02-28T18:08:23Z</dcterms:modified>
</cp:coreProperties>
</file>