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836712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40118" y="1143626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4396" y="836712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55576" y="33265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76" y="57303"/>
            <a:ext cx="2160240" cy="712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147" y="161958"/>
            <a:ext cx="3576325" cy="117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147" y="161958"/>
            <a:ext cx="3576325" cy="117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147" y="161958"/>
            <a:ext cx="3576325" cy="117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17</cp:revision>
  <dcterms:created xsi:type="dcterms:W3CDTF">2016-01-14T11:16:34Z</dcterms:created>
  <dcterms:modified xsi:type="dcterms:W3CDTF">2023-02-22T12:27:33Z</dcterms:modified>
</cp:coreProperties>
</file>