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4" r:id="rId3"/>
    <p:sldId id="267" r:id="rId4"/>
    <p:sldId id="266" r:id="rId5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67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1AA48C-AD27-4F65-A62E-309A336E348F}" type="datetimeFigureOut">
              <a:rPr lang="es-ES" smtClean="0"/>
              <a:pPr/>
              <a:t>22/02/2023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6E0AA-4701-4703-AEE3-3C53D46CC60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1AA48C-AD27-4F65-A62E-309A336E348F}" type="datetimeFigureOut">
              <a:rPr lang="es-ES" smtClean="0"/>
              <a:pPr/>
              <a:t>22/02/2023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6E0AA-4701-4703-AEE3-3C53D46CC60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1AA48C-AD27-4F65-A62E-309A336E348F}" type="datetimeFigureOut">
              <a:rPr lang="es-ES" smtClean="0"/>
              <a:pPr/>
              <a:t>22/02/2023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6E0AA-4701-4703-AEE3-3C53D46CC60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1AA48C-AD27-4F65-A62E-309A336E348F}" type="datetimeFigureOut">
              <a:rPr lang="es-ES" smtClean="0"/>
              <a:pPr/>
              <a:t>22/02/2023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6E0AA-4701-4703-AEE3-3C53D46CC60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1AA48C-AD27-4F65-A62E-309A336E348F}" type="datetimeFigureOut">
              <a:rPr lang="es-ES" smtClean="0"/>
              <a:pPr/>
              <a:t>22/02/2023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6E0AA-4701-4703-AEE3-3C53D46CC60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1AA48C-AD27-4F65-A62E-309A336E348F}" type="datetimeFigureOut">
              <a:rPr lang="es-ES" smtClean="0"/>
              <a:pPr/>
              <a:t>22/02/2023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6E0AA-4701-4703-AEE3-3C53D46CC60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1AA48C-AD27-4F65-A62E-309A336E348F}" type="datetimeFigureOut">
              <a:rPr lang="es-ES" smtClean="0"/>
              <a:pPr/>
              <a:t>22/02/2023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6E0AA-4701-4703-AEE3-3C53D46CC60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1AA48C-AD27-4F65-A62E-309A336E348F}" type="datetimeFigureOut">
              <a:rPr lang="es-ES" smtClean="0"/>
              <a:pPr/>
              <a:t>22/02/2023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6E0AA-4701-4703-AEE3-3C53D46CC60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1AA48C-AD27-4F65-A62E-309A336E348F}" type="datetimeFigureOut">
              <a:rPr lang="es-ES" smtClean="0"/>
              <a:pPr/>
              <a:t>22/02/2023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6E0AA-4701-4703-AEE3-3C53D46CC60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1AA48C-AD27-4F65-A62E-309A336E348F}" type="datetimeFigureOut">
              <a:rPr lang="es-ES" smtClean="0"/>
              <a:pPr/>
              <a:t>22/02/2023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6E0AA-4701-4703-AEE3-3C53D46CC60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1AA48C-AD27-4F65-A62E-309A336E348F}" type="datetimeFigureOut">
              <a:rPr lang="es-ES" smtClean="0"/>
              <a:pPr/>
              <a:t>22/02/2023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6E0AA-4701-4703-AEE3-3C53D46CC60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1AA48C-AD27-4F65-A62E-309A336E348F}" type="datetimeFigureOut">
              <a:rPr lang="es-ES" smtClean="0"/>
              <a:pPr/>
              <a:t>22/02/2023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C6E0AA-4701-4703-AEE3-3C53D46CC60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2339752" y="2492896"/>
            <a:ext cx="6188224" cy="1830065"/>
          </a:xfrm>
        </p:spPr>
        <p:txBody>
          <a:bodyPr>
            <a:noAutofit/>
          </a:bodyPr>
          <a:lstStyle/>
          <a:p>
            <a:r>
              <a:rPr lang="ca-ES" sz="3500" b="1" dirty="0" smtClean="0"/>
              <a:t>Títol</a:t>
            </a:r>
            <a:endParaRPr lang="ca-ES" sz="3500" b="1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2195736" y="5229200"/>
            <a:ext cx="6400800" cy="1275928"/>
          </a:xfrm>
        </p:spPr>
        <p:txBody>
          <a:bodyPr>
            <a:normAutofit/>
          </a:bodyPr>
          <a:lstStyle/>
          <a:p>
            <a:pPr algn="l"/>
            <a:r>
              <a:rPr lang="ca-ES" sz="2000" dirty="0" smtClean="0"/>
              <a:t>Autors</a:t>
            </a:r>
          </a:p>
          <a:p>
            <a:pPr algn="l"/>
            <a:r>
              <a:rPr lang="ca-ES" sz="2000" i="1" dirty="0" smtClean="0"/>
              <a:t>Centres de treball</a:t>
            </a:r>
            <a:endParaRPr lang="ca-ES" sz="2000" i="1" dirty="0"/>
          </a:p>
        </p:txBody>
      </p:sp>
      <p:cxnSp>
        <p:nvCxnSpPr>
          <p:cNvPr id="6" name="5 Conector recto"/>
          <p:cNvCxnSpPr/>
          <p:nvPr/>
        </p:nvCxnSpPr>
        <p:spPr>
          <a:xfrm flipV="1">
            <a:off x="0" y="836712"/>
            <a:ext cx="5148064" cy="894"/>
          </a:xfrm>
          <a:prstGeom prst="line">
            <a:avLst/>
          </a:prstGeom>
          <a:ln w="28575">
            <a:solidFill>
              <a:schemeClr val="bg2">
                <a:lumMod val="25000"/>
              </a:schemeClr>
            </a:solidFill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10" name="2 Subtítulo"/>
          <p:cNvSpPr txBox="1">
            <a:spLocks/>
          </p:cNvSpPr>
          <p:nvPr/>
        </p:nvSpPr>
        <p:spPr>
          <a:xfrm>
            <a:off x="40118" y="1143626"/>
            <a:ext cx="1512168" cy="1752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ca-ES" sz="2500" dirty="0" smtClean="0">
                <a:solidFill>
                  <a:schemeClr val="tx1">
                    <a:tint val="75000"/>
                  </a:schemeClr>
                </a:solidFill>
              </a:rPr>
              <a:t>Logos centres treball </a:t>
            </a:r>
            <a:endParaRPr kumimoji="0" lang="ca-ES" sz="2500" b="0" i="0" u="none" strike="noStrike" kern="1200" cap="none" spc="0" normalizeH="0" baseline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</a:endParaRPr>
          </a:p>
        </p:txBody>
      </p:sp>
      <p:cxnSp>
        <p:nvCxnSpPr>
          <p:cNvPr id="16" name="15 Conector recto"/>
          <p:cNvCxnSpPr/>
          <p:nvPr/>
        </p:nvCxnSpPr>
        <p:spPr>
          <a:xfrm>
            <a:off x="1764396" y="836712"/>
            <a:ext cx="27112" cy="2738652"/>
          </a:xfrm>
          <a:prstGeom prst="line">
            <a:avLst/>
          </a:prstGeom>
          <a:ln w="19050">
            <a:solidFill>
              <a:schemeClr val="bg2">
                <a:lumMod val="25000"/>
              </a:schemeClr>
            </a:solidFill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5" name="CuadroTexto 4"/>
          <p:cNvSpPr txBox="1"/>
          <p:nvPr/>
        </p:nvSpPr>
        <p:spPr>
          <a:xfrm>
            <a:off x="755576" y="332656"/>
            <a:ext cx="1296144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ca-ES" dirty="0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4276" y="57303"/>
            <a:ext cx="2160240" cy="71204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5 Conector recto"/>
          <p:cNvCxnSpPr/>
          <p:nvPr/>
        </p:nvCxnSpPr>
        <p:spPr>
          <a:xfrm>
            <a:off x="-17252" y="1510555"/>
            <a:ext cx="9178504" cy="10732"/>
          </a:xfrm>
          <a:prstGeom prst="line">
            <a:avLst/>
          </a:prstGeom>
          <a:ln w="28575">
            <a:solidFill>
              <a:schemeClr val="bg2">
                <a:lumMod val="25000"/>
              </a:schemeClr>
            </a:solidFill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10" name="2 Subtítulo"/>
          <p:cNvSpPr txBox="1">
            <a:spLocks/>
          </p:cNvSpPr>
          <p:nvPr/>
        </p:nvSpPr>
        <p:spPr>
          <a:xfrm>
            <a:off x="179512" y="2708920"/>
            <a:ext cx="1512168" cy="1752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ca-ES" sz="2500" b="0" i="0" u="none" strike="noStrike" kern="1200" cap="none" spc="0" normalizeH="0" baseline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</a:endParaRPr>
          </a:p>
        </p:txBody>
      </p:sp>
      <p:sp>
        <p:nvSpPr>
          <p:cNvPr id="8" name="9 CuadroTexto"/>
          <p:cNvSpPr txBox="1"/>
          <p:nvPr/>
        </p:nvSpPr>
        <p:spPr>
          <a:xfrm>
            <a:off x="1115616" y="684126"/>
            <a:ext cx="2590837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500" b="1" dirty="0" err="1" smtClean="0">
                <a:latin typeface="Gill Sans MT" pitchFamily="34" charset="0"/>
              </a:rPr>
              <a:t>Títol</a:t>
            </a:r>
            <a:r>
              <a:rPr lang="es-ES" sz="2500" b="1" dirty="0" smtClean="0">
                <a:latin typeface="Gill Sans MT" pitchFamily="34" charset="0"/>
              </a:rPr>
              <a:t> diapositiva</a:t>
            </a:r>
            <a:endParaRPr lang="es-ES" sz="2500" b="1" dirty="0">
              <a:latin typeface="Gill Sans MT" pitchFamily="34" charset="0"/>
            </a:endParaRPr>
          </a:p>
        </p:txBody>
      </p:sp>
      <p:sp>
        <p:nvSpPr>
          <p:cNvPr id="9" name="Subtítulo 8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a-ES" dirty="0"/>
          </a:p>
        </p:txBody>
      </p:sp>
      <p:pic>
        <p:nvPicPr>
          <p:cNvPr id="11" name="Imagen 1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44147" y="161958"/>
            <a:ext cx="3576325" cy="11788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28171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5 Conector recto"/>
          <p:cNvCxnSpPr/>
          <p:nvPr/>
        </p:nvCxnSpPr>
        <p:spPr>
          <a:xfrm>
            <a:off x="-17252" y="1510555"/>
            <a:ext cx="9178504" cy="10732"/>
          </a:xfrm>
          <a:prstGeom prst="line">
            <a:avLst/>
          </a:prstGeom>
          <a:ln w="28575">
            <a:solidFill>
              <a:schemeClr val="bg2">
                <a:lumMod val="25000"/>
              </a:schemeClr>
            </a:solidFill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10" name="2 Subtítulo"/>
          <p:cNvSpPr txBox="1">
            <a:spLocks/>
          </p:cNvSpPr>
          <p:nvPr/>
        </p:nvSpPr>
        <p:spPr>
          <a:xfrm>
            <a:off x="179512" y="2708920"/>
            <a:ext cx="1512168" cy="1752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ca-ES" sz="2500" b="0" i="0" u="none" strike="noStrike" kern="1200" cap="none" spc="0" normalizeH="0" baseline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</a:endParaRPr>
          </a:p>
        </p:txBody>
      </p:sp>
      <p:sp>
        <p:nvSpPr>
          <p:cNvPr id="8" name="9 CuadroTexto"/>
          <p:cNvSpPr txBox="1"/>
          <p:nvPr/>
        </p:nvSpPr>
        <p:spPr>
          <a:xfrm>
            <a:off x="1115616" y="684126"/>
            <a:ext cx="2590837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500" b="1" dirty="0" err="1" smtClean="0">
                <a:latin typeface="Gill Sans MT" pitchFamily="34" charset="0"/>
              </a:rPr>
              <a:t>Títol</a:t>
            </a:r>
            <a:r>
              <a:rPr lang="es-ES" sz="2500" b="1" dirty="0" smtClean="0">
                <a:latin typeface="Gill Sans MT" pitchFamily="34" charset="0"/>
              </a:rPr>
              <a:t> diapositiva</a:t>
            </a:r>
            <a:endParaRPr lang="es-ES" sz="2500" b="1" dirty="0">
              <a:latin typeface="Gill Sans MT" pitchFamily="34" charset="0"/>
            </a:endParaRPr>
          </a:p>
        </p:txBody>
      </p:sp>
      <p:sp>
        <p:nvSpPr>
          <p:cNvPr id="9" name="Subtítulo 8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a-ES"/>
          </a:p>
        </p:txBody>
      </p:sp>
      <p:pic>
        <p:nvPicPr>
          <p:cNvPr id="11" name="Imagen 1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44147" y="161958"/>
            <a:ext cx="3576325" cy="11788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72010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5 Conector recto"/>
          <p:cNvCxnSpPr/>
          <p:nvPr/>
        </p:nvCxnSpPr>
        <p:spPr>
          <a:xfrm>
            <a:off x="-17252" y="1510555"/>
            <a:ext cx="9178504" cy="10732"/>
          </a:xfrm>
          <a:prstGeom prst="line">
            <a:avLst/>
          </a:prstGeom>
          <a:ln w="28575">
            <a:solidFill>
              <a:schemeClr val="bg2">
                <a:lumMod val="25000"/>
              </a:schemeClr>
            </a:solidFill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10" name="2 Subtítulo"/>
          <p:cNvSpPr txBox="1">
            <a:spLocks/>
          </p:cNvSpPr>
          <p:nvPr/>
        </p:nvSpPr>
        <p:spPr>
          <a:xfrm>
            <a:off x="179512" y="2708920"/>
            <a:ext cx="1512168" cy="1752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ca-ES" sz="2500" b="0" i="0" u="none" strike="noStrike" kern="1200" cap="none" spc="0" normalizeH="0" baseline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</a:endParaRPr>
          </a:p>
        </p:txBody>
      </p:sp>
      <p:sp>
        <p:nvSpPr>
          <p:cNvPr id="8" name="9 CuadroTexto"/>
          <p:cNvSpPr txBox="1"/>
          <p:nvPr/>
        </p:nvSpPr>
        <p:spPr>
          <a:xfrm>
            <a:off x="1115616" y="684126"/>
            <a:ext cx="2590837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500" b="1" dirty="0" err="1" smtClean="0">
                <a:latin typeface="Gill Sans MT" pitchFamily="34" charset="0"/>
              </a:rPr>
              <a:t>Títol</a:t>
            </a:r>
            <a:r>
              <a:rPr lang="es-ES" sz="2500" b="1" dirty="0" smtClean="0">
                <a:latin typeface="Gill Sans MT" pitchFamily="34" charset="0"/>
              </a:rPr>
              <a:t> diapositiva</a:t>
            </a:r>
            <a:endParaRPr lang="es-ES" sz="2500" b="1" dirty="0">
              <a:latin typeface="Gill Sans MT" pitchFamily="34" charset="0"/>
            </a:endParaRPr>
          </a:p>
        </p:txBody>
      </p:sp>
      <p:sp>
        <p:nvSpPr>
          <p:cNvPr id="9" name="Subtítulo 8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a-ES"/>
          </a:p>
        </p:txBody>
      </p:sp>
      <p:pic>
        <p:nvPicPr>
          <p:cNvPr id="11" name="Imagen 1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44147" y="161958"/>
            <a:ext cx="3576325" cy="11788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62351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76</TotalTime>
  <Words>14</Words>
  <Application>Microsoft Office PowerPoint</Application>
  <PresentationFormat>Presentación en pantalla (4:3)</PresentationFormat>
  <Paragraphs>7</Paragraphs>
  <Slides>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8" baseType="lpstr">
      <vt:lpstr>Arial</vt:lpstr>
      <vt:lpstr>Calibri</vt:lpstr>
      <vt:lpstr>Gill Sans MT</vt:lpstr>
      <vt:lpstr>Tema de Office</vt:lpstr>
      <vt:lpstr>Títol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Títol</dc:title>
  <dc:creator>PCASUS01</dc:creator>
  <cp:lastModifiedBy>Xavier Nieves</cp:lastModifiedBy>
  <cp:revision>17</cp:revision>
  <dcterms:created xsi:type="dcterms:W3CDTF">2016-01-14T11:16:34Z</dcterms:created>
  <dcterms:modified xsi:type="dcterms:W3CDTF">2023-02-22T12:27:33Z</dcterms:modified>
</cp:coreProperties>
</file>