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CD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CD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3177541"/>
            <a:ext cx="8991600" cy="1645920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90188" y="5143502"/>
            <a:ext cx="6801612" cy="1239894"/>
          </a:xfrm>
        </p:spPr>
        <p:txBody>
          <a:bodyPr/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ca-ES" dirty="0"/>
              <a:t>Nom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ca-ES" dirty="0"/>
              <a:t>Centre Hospitalari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C12EE8E-A293-45C4-A2AB-54E796501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1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CD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7094" y="180945"/>
            <a:ext cx="10469880" cy="527363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373" y="950748"/>
            <a:ext cx="10469880" cy="5561215"/>
          </a:xfrm>
        </p:spPr>
        <p:txBody>
          <a:bodyPr/>
          <a:lstStyle/>
          <a:p>
            <a:pPr algn="l"/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5E254A-56F7-42E3-AFE0-A691D9321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73" y="85638"/>
            <a:ext cx="793366" cy="7179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A77E205-9D7E-4EC7-8195-B04073255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108" y="6165926"/>
            <a:ext cx="3702892" cy="69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30831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4</TotalTime>
  <Words>3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Fabré</cp:lastModifiedBy>
  <cp:revision>7</cp:revision>
  <dcterms:created xsi:type="dcterms:W3CDTF">2021-08-31T12:39:57Z</dcterms:created>
  <dcterms:modified xsi:type="dcterms:W3CDTF">2025-04-10T09:03:16Z</dcterms:modified>
</cp:coreProperties>
</file>