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722975" cy="30964188"/>
  <p:notesSz cx="6858000" cy="9144000"/>
  <p:custDataLst>
    <p:tags r:id="rId3"/>
  </p:custDataLst>
  <p:defaultTextStyle>
    <a:defPPr>
      <a:defRPr lang="es-ES"/>
    </a:defPPr>
    <a:lvl1pPr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419225" indent="-962025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838450" indent="-1924050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4257675" indent="-2886075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676900" indent="-3848100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752">
          <p15:clr>
            <a:srgbClr val="A4A3A4"/>
          </p15:clr>
        </p15:guide>
        <p15:guide id="2" pos="58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520" y="168"/>
      </p:cViewPr>
      <p:guideLst>
        <p:guide orient="horz" pos="9752"/>
        <p:guide pos="589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4223" y="9618970"/>
            <a:ext cx="15914529" cy="66372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08446" y="17546373"/>
            <a:ext cx="13106083" cy="79130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58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78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1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37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356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EC43030-5C7A-46A4-947A-A3E112DFC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2001-F57D-4AE0-BFB6-BCC1B15B285A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3B21377-3BD3-447E-98AC-7C61D1319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95A36A7-CE01-4FF3-B69B-40D1A4F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F567A-0D27-43DF-8E76-8373BCE2A5F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05278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D56086E-8746-41AB-BF9D-3FA69EF5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41E83-723F-414F-BAB2-55C6E1F2BA2D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1783BB4-CAE9-4C60-BD54-6D30502E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9AF1D16A-8E73-4FC3-BF45-C4A3EB026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6AAC-25D2-4C44-B1A9-B52C80D90F6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6475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7795169" y="5597926"/>
            <a:ext cx="8623619" cy="11929096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17805" y="5597926"/>
            <a:ext cx="25565313" cy="11929096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2314EB33-8302-4C59-8A49-1584D56E0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2A963-A867-4848-A02B-F61DB47E2179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A6967F2-2658-4051-998E-6467567DD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9745280-57F5-4B89-ABE1-CE8EB92B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B238B-20A8-48DB-8A60-05A7C2695F5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2547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39BDB539-1F1E-4CE2-A1BA-6C94DC6F6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1B513-76FA-4595-9A09-2FDEE52CFD0A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DC0F532-2618-4AA4-A79D-711ED0CD5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3064859-DBAB-433A-9BFC-838B01EC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E5FC1-FEC3-4330-A71E-95F8657BE91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2821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8986" y="19897360"/>
            <a:ext cx="15914529" cy="6149832"/>
          </a:xfrm>
        </p:spPr>
        <p:txBody>
          <a:bodyPr anchor="t"/>
          <a:lstStyle>
            <a:lvl1pPr algn="l">
              <a:defRPr sz="124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78986" y="13123946"/>
            <a:ext cx="15914529" cy="6773414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960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3921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25881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7842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9803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51763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93724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35684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8457D84-B5AD-4A88-9DD9-D36756FBF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1A73A-0D1E-4E08-A397-E93462D7CD61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1B80D98-7A4B-4565-A78A-ECA45A9DE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430C96B-E387-4B66-B27E-A7E63FB0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3A49D-9A12-486D-9364-18081DFB5C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11362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917806" y="32619917"/>
            <a:ext cx="17094467" cy="92268977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9324322" y="32619917"/>
            <a:ext cx="17094465" cy="92268977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3A5EA3AE-428A-42DC-818A-7B672AE39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8E34-DDDE-4CCF-B30A-5CD11006B718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09086F4-EFB1-4FD6-8563-BBDFDDCB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80C44319-EA74-4B9B-B439-BCE426D5E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2A4B0-7B63-488E-88FD-7CBA2E061C5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9727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6149" y="1240003"/>
            <a:ext cx="16850678" cy="516069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36149" y="6931106"/>
            <a:ext cx="8272565" cy="2888555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19606" indent="0">
              <a:buNone/>
              <a:defRPr sz="6200" b="1"/>
            </a:lvl2pPr>
            <a:lvl3pPr marL="2839212" indent="0">
              <a:buNone/>
              <a:defRPr sz="5600" b="1"/>
            </a:lvl3pPr>
            <a:lvl4pPr marL="4258818" indent="0">
              <a:buNone/>
              <a:defRPr sz="5000" b="1"/>
            </a:lvl4pPr>
            <a:lvl5pPr marL="5678424" indent="0">
              <a:buNone/>
              <a:defRPr sz="5000" b="1"/>
            </a:lvl5pPr>
            <a:lvl6pPr marL="7098030" indent="0">
              <a:buNone/>
              <a:defRPr sz="5000" b="1"/>
            </a:lvl6pPr>
            <a:lvl7pPr marL="8517636" indent="0">
              <a:buNone/>
              <a:defRPr sz="5000" b="1"/>
            </a:lvl7pPr>
            <a:lvl8pPr marL="9937242" indent="0">
              <a:buNone/>
              <a:defRPr sz="5000" b="1"/>
            </a:lvl8pPr>
            <a:lvl9pPr marL="11356848" indent="0">
              <a:buNone/>
              <a:defRPr sz="50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36149" y="9819661"/>
            <a:ext cx="8272565" cy="17840249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9511012" y="6931106"/>
            <a:ext cx="8275815" cy="2888555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19606" indent="0">
              <a:buNone/>
              <a:defRPr sz="6200" b="1"/>
            </a:lvl2pPr>
            <a:lvl3pPr marL="2839212" indent="0">
              <a:buNone/>
              <a:defRPr sz="5600" b="1"/>
            </a:lvl3pPr>
            <a:lvl4pPr marL="4258818" indent="0">
              <a:buNone/>
              <a:defRPr sz="5000" b="1"/>
            </a:lvl4pPr>
            <a:lvl5pPr marL="5678424" indent="0">
              <a:buNone/>
              <a:defRPr sz="5000" b="1"/>
            </a:lvl5pPr>
            <a:lvl6pPr marL="7098030" indent="0">
              <a:buNone/>
              <a:defRPr sz="5000" b="1"/>
            </a:lvl6pPr>
            <a:lvl7pPr marL="8517636" indent="0">
              <a:buNone/>
              <a:defRPr sz="5000" b="1"/>
            </a:lvl7pPr>
            <a:lvl8pPr marL="9937242" indent="0">
              <a:buNone/>
              <a:defRPr sz="5000" b="1"/>
            </a:lvl8pPr>
            <a:lvl9pPr marL="11356848" indent="0">
              <a:buNone/>
              <a:defRPr sz="50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9511012" y="9819661"/>
            <a:ext cx="8275815" cy="17840249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1095D09A-6FBC-4AAB-8C04-4DBA9F561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6C374-B9D6-4406-85B5-7F30645819B2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6A63EB98-C288-4A52-AC98-32DC6659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8D634A11-307D-4D7D-8BFE-466E14E4C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7634-C5BD-4742-BA5A-6DDDF133DA7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480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26AB6553-20CA-4B76-B5E2-D0B17383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E86D3-0EF1-4A42-B77C-0A5B0B4ADA51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66931A80-1977-4B0B-8A28-F0D1754A3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235626E7-E740-450C-9558-5FC20FBC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E4DDE-05AE-4636-9A51-297419A7361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622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C443717B-FC78-44DD-AEC7-96F9D12A0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0E4D4-085A-48EA-9189-31CD4E65D277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8ECD42E9-B33B-4882-9689-B592C9951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4CB37255-71D6-45B1-8FCD-AC83581C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DFD29-25BB-4529-B9AE-D1F7432D229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7823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6150" y="1232833"/>
            <a:ext cx="6159730" cy="524671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320163" y="1232835"/>
            <a:ext cx="10466663" cy="26427077"/>
          </a:xfrm>
        </p:spPr>
        <p:txBody>
          <a:bodyPr/>
          <a:lstStyle>
            <a:lvl1pPr>
              <a:defRPr sz="9900"/>
            </a:lvl1pPr>
            <a:lvl2pPr>
              <a:defRPr sz="8700"/>
            </a:lvl2pPr>
            <a:lvl3pPr>
              <a:defRPr sz="75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36150" y="6479545"/>
            <a:ext cx="6159730" cy="21180367"/>
          </a:xfrm>
        </p:spPr>
        <p:txBody>
          <a:bodyPr/>
          <a:lstStyle>
            <a:lvl1pPr marL="0" indent="0">
              <a:buNone/>
              <a:defRPr sz="4300"/>
            </a:lvl1pPr>
            <a:lvl2pPr marL="1419606" indent="0">
              <a:buNone/>
              <a:defRPr sz="3700"/>
            </a:lvl2pPr>
            <a:lvl3pPr marL="2839212" indent="0">
              <a:buNone/>
              <a:defRPr sz="3100"/>
            </a:lvl3pPr>
            <a:lvl4pPr marL="4258818" indent="0">
              <a:buNone/>
              <a:defRPr sz="2800"/>
            </a:lvl4pPr>
            <a:lvl5pPr marL="5678424" indent="0">
              <a:buNone/>
              <a:defRPr sz="2800"/>
            </a:lvl5pPr>
            <a:lvl6pPr marL="7098030" indent="0">
              <a:buNone/>
              <a:defRPr sz="2800"/>
            </a:lvl6pPr>
            <a:lvl7pPr marL="8517636" indent="0">
              <a:buNone/>
              <a:defRPr sz="2800"/>
            </a:lvl7pPr>
            <a:lvl8pPr marL="9937242" indent="0">
              <a:buNone/>
              <a:defRPr sz="2800"/>
            </a:lvl8pPr>
            <a:lvl9pPr marL="11356848" indent="0">
              <a:buNone/>
              <a:defRPr sz="2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0AF4B972-97B7-4692-9C70-2CB272A2F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2F1B4-2CEB-4D4C-8F54-E27BAEE2C45F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A38AC094-230E-45CE-A215-E8AC158E7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B622E399-CFB0-4DDB-92F5-7FE59B21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EC8C7-01EA-4413-A9C7-8646ACE98D0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2534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69834" y="21674932"/>
            <a:ext cx="11233785" cy="2558848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69834" y="2766707"/>
            <a:ext cx="11233785" cy="18578513"/>
          </a:xfrm>
        </p:spPr>
        <p:txBody>
          <a:bodyPr rtlCol="0">
            <a:normAutofit/>
          </a:bodyPr>
          <a:lstStyle>
            <a:lvl1pPr marL="0" indent="0">
              <a:buNone/>
              <a:defRPr sz="9900"/>
            </a:lvl1pPr>
            <a:lvl2pPr marL="1419606" indent="0">
              <a:buNone/>
              <a:defRPr sz="8700"/>
            </a:lvl2pPr>
            <a:lvl3pPr marL="2839212" indent="0">
              <a:buNone/>
              <a:defRPr sz="7500"/>
            </a:lvl3pPr>
            <a:lvl4pPr marL="4258818" indent="0">
              <a:buNone/>
              <a:defRPr sz="6200"/>
            </a:lvl4pPr>
            <a:lvl5pPr marL="5678424" indent="0">
              <a:buNone/>
              <a:defRPr sz="6200"/>
            </a:lvl5pPr>
            <a:lvl6pPr marL="7098030" indent="0">
              <a:buNone/>
              <a:defRPr sz="6200"/>
            </a:lvl6pPr>
            <a:lvl7pPr marL="8517636" indent="0">
              <a:buNone/>
              <a:defRPr sz="6200"/>
            </a:lvl7pPr>
            <a:lvl8pPr marL="9937242" indent="0">
              <a:buNone/>
              <a:defRPr sz="6200"/>
            </a:lvl8pPr>
            <a:lvl9pPr marL="11356848" indent="0">
              <a:buNone/>
              <a:defRPr sz="62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669834" y="24233780"/>
            <a:ext cx="11233785" cy="3633989"/>
          </a:xfrm>
        </p:spPr>
        <p:txBody>
          <a:bodyPr/>
          <a:lstStyle>
            <a:lvl1pPr marL="0" indent="0">
              <a:buNone/>
              <a:defRPr sz="4300"/>
            </a:lvl1pPr>
            <a:lvl2pPr marL="1419606" indent="0">
              <a:buNone/>
              <a:defRPr sz="3700"/>
            </a:lvl2pPr>
            <a:lvl3pPr marL="2839212" indent="0">
              <a:buNone/>
              <a:defRPr sz="3100"/>
            </a:lvl3pPr>
            <a:lvl4pPr marL="4258818" indent="0">
              <a:buNone/>
              <a:defRPr sz="2800"/>
            </a:lvl4pPr>
            <a:lvl5pPr marL="5678424" indent="0">
              <a:buNone/>
              <a:defRPr sz="2800"/>
            </a:lvl5pPr>
            <a:lvl6pPr marL="7098030" indent="0">
              <a:buNone/>
              <a:defRPr sz="2800"/>
            </a:lvl6pPr>
            <a:lvl7pPr marL="8517636" indent="0">
              <a:buNone/>
              <a:defRPr sz="2800"/>
            </a:lvl7pPr>
            <a:lvl8pPr marL="9937242" indent="0">
              <a:buNone/>
              <a:defRPr sz="2800"/>
            </a:lvl8pPr>
            <a:lvl9pPr marL="11356848" indent="0">
              <a:buNone/>
              <a:defRPr sz="2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C881BABD-214D-4202-BFBC-03785D090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659F6-8C43-4FCD-90A6-8CF028F66170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24CB4FCC-FE8B-483C-BFFE-0CBD372F5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F93760B9-BA74-4058-81ED-4DE4F3CA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8712A-8DBE-4B9A-A4E6-C72B449570F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8340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703A9DAE-8948-4239-9755-F75150A4AE0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36625" y="1239838"/>
            <a:ext cx="16849725" cy="516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3921" tIns="141961" rIns="283921" bIns="1419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16F91312-D563-4F6C-B983-07B64F09C4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36625" y="7224713"/>
            <a:ext cx="16849725" cy="2043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3921" tIns="141961" rIns="283921" bIns="1419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BAE363E-FF01-4369-8226-EE8B07CD72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6625" y="28698825"/>
            <a:ext cx="4368800" cy="1649413"/>
          </a:xfrm>
          <a:prstGeom prst="rect">
            <a:avLst/>
          </a:prstGeom>
        </p:spPr>
        <p:txBody>
          <a:bodyPr vert="horz" lIns="283921" tIns="141961" rIns="283921" bIns="141961" rtlCol="0" anchor="ctr"/>
          <a:lstStyle>
            <a:lvl1pPr algn="l" defTabSz="2839212" eaLnBrk="1" fontAlgn="auto" hangingPunct="1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6A6A5A-81B1-49E6-B8FE-FC6E40DE7BD2}" type="datetimeFigureOut">
              <a:rPr lang="es-ES"/>
              <a:pPr>
                <a:defRPr/>
              </a:pPr>
              <a:t>18/09/2024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CC5C51D-3009-461A-8B68-43495B3BB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97625" y="28698825"/>
            <a:ext cx="5927725" cy="1649413"/>
          </a:xfrm>
          <a:prstGeom prst="rect">
            <a:avLst/>
          </a:prstGeom>
        </p:spPr>
        <p:txBody>
          <a:bodyPr vert="horz" lIns="283921" tIns="141961" rIns="283921" bIns="141961" rtlCol="0" anchor="ctr"/>
          <a:lstStyle>
            <a:lvl1pPr algn="ctr" defTabSz="2839212" eaLnBrk="1" fontAlgn="auto" hangingPunct="1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080221F-479A-427D-B601-91C83669A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417550" y="28698825"/>
            <a:ext cx="4368800" cy="1649413"/>
          </a:xfrm>
          <a:prstGeom prst="rect">
            <a:avLst/>
          </a:prstGeom>
        </p:spPr>
        <p:txBody>
          <a:bodyPr vert="horz" wrap="square" lIns="283921" tIns="141961" rIns="283921" bIns="14196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7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74F9482-739E-4759-B921-EB7F813E969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38450" rtl="0" eaLnBrk="0" fontAlgn="base" hangingPunct="0">
        <a:spcBef>
          <a:spcPct val="0"/>
        </a:spcBef>
        <a:spcAft>
          <a:spcPct val="0"/>
        </a:spcAft>
        <a:defRPr sz="13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2pPr>
      <a:lvl3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3pPr>
      <a:lvl4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4pPr>
      <a:lvl5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5pPr>
      <a:lvl6pPr marL="4572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6pPr>
      <a:lvl7pPr marL="9144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7pPr>
      <a:lvl8pPr marL="13716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8pPr>
      <a:lvl9pPr marL="18288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9pPr>
    </p:titleStyle>
    <p:bodyStyle>
      <a:lvl1pPr marL="1063625" indent="-1063625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306638" indent="-885825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3548063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4967288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88100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07833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227439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647045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066651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9606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39212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58818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78424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98030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517636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937242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356848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9959" y="27734653"/>
            <a:ext cx="4662959" cy="29030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a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esentació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229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Presentación1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</dc:creator>
  <cp:lastModifiedBy>Ariadna Clivillé Morató</cp:lastModifiedBy>
  <cp:revision>43</cp:revision>
  <dcterms:created xsi:type="dcterms:W3CDTF">2011-03-11T07:31:53Z</dcterms:created>
  <dcterms:modified xsi:type="dcterms:W3CDTF">2024-09-18T10:19:17Z</dcterms:modified>
</cp:coreProperties>
</file>