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34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87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82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78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86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28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33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13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21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212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EF164-ED31-4A09-89C4-DFD9563304B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34D5-E127-4AF5-BF02-1EDA6F75C0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6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736525" y="2815860"/>
            <a:ext cx="84535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TÍTOL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PONENT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LLOC DE TREBALL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092B43D-5CB0-4141-8E26-7FDD6CD8BB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8938" cy="1781175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93700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632857" y="1073020"/>
            <a:ext cx="823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TÍTOL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632857" y="1686102"/>
            <a:ext cx="5654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123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224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632857" y="1073020"/>
            <a:ext cx="823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TÍTOL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632857" y="1686102"/>
            <a:ext cx="5654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123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7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632857" y="1073020"/>
            <a:ext cx="823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TÍTOL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632857" y="1686102"/>
            <a:ext cx="5654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123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1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632857" y="1073020"/>
            <a:ext cx="823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TÍTOL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632857" y="1686102"/>
            <a:ext cx="5654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123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727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13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Ariadna Clivillé Morató</dc:creator>
  <cp:lastModifiedBy>Ariadna Clivillé Morató</cp:lastModifiedBy>
  <cp:revision>10</cp:revision>
  <dcterms:created xsi:type="dcterms:W3CDTF">2019-10-02T09:05:53Z</dcterms:created>
  <dcterms:modified xsi:type="dcterms:W3CDTF">2022-03-07T14:03:56Z</dcterms:modified>
</cp:coreProperties>
</file>