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10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09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Temas relacionados con la agenda</a:t>
            </a:r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Atribución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 destacable”</a:t>
            </a:r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 y fecha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presentación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7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8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rafica 1.pdf" descr="Grafica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Ponencia"/>
          <p:cNvGrpSpPr/>
          <p:nvPr/>
        </p:nvGrpSpPr>
        <p:grpSpPr>
          <a:xfrm>
            <a:off x="11842606" y="7348111"/>
            <a:ext cx="10510329" cy="4052828"/>
            <a:chOff x="-1" y="0"/>
            <a:chExt cx="10510327" cy="4052827"/>
          </a:xfrm>
        </p:grpSpPr>
        <p:sp>
          <p:nvSpPr>
            <p:cNvPr id="172" name="Rectángulo"/>
            <p:cNvSpPr/>
            <p:nvPr/>
          </p:nvSpPr>
          <p:spPr>
            <a:xfrm>
              <a:off x="-2" y="0"/>
              <a:ext cx="10510329" cy="405282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 Regular"/>
                  <a:ea typeface="Avenir Next Condensed Regular"/>
                  <a:cs typeface="Avenir Next Condensed Regular"/>
                  <a:sym typeface="Avenir Next Condensed Regular"/>
                </a:defRPr>
              </a:pPr>
              <a:endParaRPr/>
            </a:p>
          </p:txBody>
        </p:sp>
        <p:sp>
          <p:nvSpPr>
            <p:cNvPr id="173" name="Ponència"/>
            <p:cNvSpPr txBox="1"/>
            <p:nvPr/>
          </p:nvSpPr>
          <p:spPr>
            <a:xfrm>
              <a:off x="12758" y="12758"/>
              <a:ext cx="10484810" cy="4027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rmAutofit/>
            </a:bodyPr>
            <a:lstStyle>
              <a:lvl1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 Regular"/>
                  <a:ea typeface="Avenir Next Condensed Regular"/>
                  <a:cs typeface="Avenir Next Condensed Regular"/>
                  <a:sym typeface="Avenir Next Condensed Regular"/>
                </a:defRPr>
              </a:lvl1pPr>
            </a:lstStyle>
            <a:p>
              <a:r>
                <a:rPr dirty="0" err="1"/>
                <a:t>Ponència</a:t>
              </a:r>
              <a:endParaRPr dirty="0"/>
            </a:p>
          </p:txBody>
        </p:sp>
      </p:grpSp>
      <p:sp>
        <p:nvSpPr>
          <p:cNvPr id="175" name="Ponent"/>
          <p:cNvSpPr txBox="1">
            <a:spLocks noGrp="1"/>
          </p:cNvSpPr>
          <p:nvPr>
            <p:ph type="body" sz="quarter" idx="1"/>
          </p:nvPr>
        </p:nvSpPr>
        <p:spPr>
          <a:xfrm>
            <a:off x="11907597" y="5449858"/>
            <a:ext cx="10497625" cy="1285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25400" tIns="25400" rIns="25400" bIns="25400"/>
          <a:lstStyle>
            <a:lvl1pPr defTabSz="412750">
              <a:defRPr sz="2400">
                <a:solidFill>
                  <a:srgbClr val="95C8C0"/>
                </a:solidFill>
                <a:latin typeface="Avenir Next Condensed Regular"/>
                <a:ea typeface="Avenir Next Condensed Regular"/>
                <a:cs typeface="Avenir Next Condensed Regular"/>
                <a:sym typeface="Avenir Next Condensed Regular"/>
              </a:defRPr>
            </a:lvl1pPr>
          </a:lstStyle>
          <a:p>
            <a:r>
              <a:rPr dirty="0" err="1"/>
              <a:t>Ponent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iapo 2.pdf" descr="Diapo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24214666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Personalizado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Avenir Next Condensed Regular</vt:lpstr>
      <vt:lpstr>Helvetica Neue</vt:lpstr>
      <vt:lpstr>Helvetica Neue Medium</vt:lpstr>
      <vt:lpstr>21_BasicWhite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1</cp:revision>
  <dcterms:modified xsi:type="dcterms:W3CDTF">2024-05-28T13:58:22Z</dcterms:modified>
</cp:coreProperties>
</file>