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88" userDrawn="1">
          <p15:clr>
            <a:srgbClr val="A4A3A4"/>
          </p15:clr>
        </p15:guide>
        <p15:guide id="2" pos="245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51E3E"/>
    <a:srgbClr val="F05A62"/>
    <a:srgbClr val="EB6769"/>
    <a:srgbClr val="2B686F"/>
    <a:srgbClr val="BFE3E7"/>
    <a:srgbClr val="74C2CA"/>
    <a:srgbClr val="CFEAED"/>
    <a:srgbClr val="C5E6E9"/>
    <a:srgbClr val="FDF1F2"/>
    <a:srgbClr val="FCE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5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523" y="72"/>
      </p:cViewPr>
      <p:guideLst>
        <p:guide orient="horz" pos="4088"/>
        <p:guide pos="245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24/2/2021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3842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24/2/2021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27554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24/2/2021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38468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24/2/2021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6378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24/2/2021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416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24/2/2021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51718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24/2/2021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8128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24/2/2021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2714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24/2/2021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99272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94AE6E-ECE2-4E60-A6F2-2E599BF1669F}" type="datetimeFigureOut">
              <a:rPr lang="ca-ES" smtClean="0"/>
              <a:t>24/2/2021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3808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24/2/2021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17584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94AE6E-ECE2-4E60-A6F2-2E599BF1669F}" type="datetimeFigureOut">
              <a:rPr lang="ca-ES" smtClean="0"/>
              <a:t>24/2/2021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757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F7D00FF8-9B21-4C6A-AF90-648018106876}"/>
              </a:ext>
            </a:extLst>
          </p:cNvPr>
          <p:cNvSpPr/>
          <p:nvPr/>
        </p:nvSpPr>
        <p:spPr>
          <a:xfrm>
            <a:off x="92063" y="49868"/>
            <a:ext cx="11985331" cy="10935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0" name="Título 1">
            <a:extLst>
              <a:ext uri="{FF2B5EF4-FFF2-40B4-BE49-F238E27FC236}">
                <a16:creationId xmlns:a16="http://schemas.microsoft.com/office/drawing/2014/main" id="{6F4E12E9-DBFD-460E-8171-D7BED98B6063}"/>
              </a:ext>
            </a:extLst>
          </p:cNvPr>
          <p:cNvSpPr txBox="1">
            <a:spLocks/>
          </p:cNvSpPr>
          <p:nvPr/>
        </p:nvSpPr>
        <p:spPr>
          <a:xfrm>
            <a:off x="4846789" y="110978"/>
            <a:ext cx="7077356" cy="953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 fontScale="97500"/>
          </a:bodyPr>
          <a:lstStyle>
            <a:defPPr>
              <a:defRPr lang="ca-ES"/>
            </a:defPPr>
            <a:lvl1pPr algn="ctr">
              <a:spcBef>
                <a:spcPct val="0"/>
              </a:spcBef>
              <a:defRPr sz="2400" b="1">
                <a:latin typeface="+mj-lt"/>
                <a:ea typeface="+mj-ea"/>
                <a:cs typeface="+mj-cs"/>
              </a:defRPr>
            </a:lvl1pPr>
          </a:lstStyle>
          <a:p>
            <a:pPr lvl="2"/>
            <a:br>
              <a:rPr lang="ca-ES" dirty="0"/>
            </a:br>
            <a:br>
              <a:rPr lang="ca-ES" dirty="0"/>
            </a:br>
            <a:endParaRPr lang="ca-ES" dirty="0"/>
          </a:p>
        </p:txBody>
      </p:sp>
      <p:sp>
        <p:nvSpPr>
          <p:cNvPr id="10" name="CuadroTexto 9"/>
          <p:cNvSpPr txBox="1"/>
          <p:nvPr/>
        </p:nvSpPr>
        <p:spPr>
          <a:xfrm>
            <a:off x="4952697" y="227291"/>
            <a:ext cx="6343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TÍTOL</a:t>
            </a:r>
            <a:endParaRPr lang="ca-ES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2253455-5A4D-408C-9195-34DE5213977C}"/>
              </a:ext>
            </a:extLst>
          </p:cNvPr>
          <p:cNvSpPr/>
          <p:nvPr/>
        </p:nvSpPr>
        <p:spPr>
          <a:xfrm>
            <a:off x="114606" y="108326"/>
            <a:ext cx="1828264" cy="954964"/>
          </a:xfrm>
          <a:prstGeom prst="rect">
            <a:avLst/>
          </a:prstGeom>
          <a:solidFill>
            <a:srgbClr val="1012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E45D4BD-BEBA-4D21-A51D-44A5E217D66D}"/>
              </a:ext>
            </a:extLst>
          </p:cNvPr>
          <p:cNvSpPr txBox="1"/>
          <p:nvPr/>
        </p:nvSpPr>
        <p:spPr>
          <a:xfrm>
            <a:off x="493109" y="587134"/>
            <a:ext cx="1346717" cy="47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es-ES" sz="5400" b="1" dirty="0">
                <a:solidFill>
                  <a:schemeClr val="bg1"/>
                </a:solidFill>
                <a:latin typeface="Arial Narrow" panose="020B0606020202030204" pitchFamily="34" charset="0"/>
              </a:rPr>
              <a:t>P??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C8D8C62-ACBB-4105-B744-B4BE4531DC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734" y="110978"/>
            <a:ext cx="2901055" cy="9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283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072"/>
    </mc:Choice>
    <mc:Fallback xmlns="">
      <p:transition spd="slow" advTm="26072"/>
    </mc:Fallback>
  </mc:AlternateContent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456</TotalTime>
  <Words>5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 Narrow</vt:lpstr>
      <vt:lpstr>Calibri</vt:lpstr>
      <vt:lpstr>Calibri Light</vt:lpstr>
      <vt:lpstr>Retrospección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Natàlia López</dc:creator>
  <cp:lastModifiedBy>Usuari</cp:lastModifiedBy>
  <cp:revision>37</cp:revision>
  <dcterms:created xsi:type="dcterms:W3CDTF">2019-03-27T18:54:55Z</dcterms:created>
  <dcterms:modified xsi:type="dcterms:W3CDTF">2021-02-24T11:34:15Z</dcterms:modified>
</cp:coreProperties>
</file>