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4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97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6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63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12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5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03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74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88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00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64624-26CB-4270-B918-07D54556305B}" type="datetimeFigureOut">
              <a:rPr lang="es-ES" smtClean="0"/>
              <a:t>02/04/2022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98FAD-71DB-4690-9A4C-CA7715759B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2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8690" y="3738247"/>
            <a:ext cx="5760000" cy="936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Ponent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3447D5-A994-4D7D-B991-CC3ED722450F}"/>
              </a:ext>
            </a:extLst>
          </p:cNvPr>
          <p:cNvSpPr txBox="1"/>
          <p:nvPr/>
        </p:nvSpPr>
        <p:spPr>
          <a:xfrm>
            <a:off x="378690" y="5017484"/>
            <a:ext cx="5760000" cy="936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Ponencia</a:t>
            </a:r>
          </a:p>
        </p:txBody>
      </p:sp>
    </p:spTree>
    <p:extLst>
      <p:ext uri="{BB962C8B-B14F-4D97-AF65-F5344CB8AC3E}">
        <p14:creationId xmlns:p14="http://schemas.microsoft.com/office/powerpoint/2010/main" val="247588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9382" y="1844793"/>
            <a:ext cx="1170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Escriure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partir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d’aquí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82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</dc:creator>
  <cp:lastModifiedBy>Marta Gratacós</cp:lastModifiedBy>
  <cp:revision>12</cp:revision>
  <dcterms:created xsi:type="dcterms:W3CDTF">2020-10-15T12:35:36Z</dcterms:created>
  <dcterms:modified xsi:type="dcterms:W3CDTF">2022-04-02T12:08:57Z</dcterms:modified>
</cp:coreProperties>
</file>