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66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12/09/2022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836712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40118" y="1143626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4396" y="836712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755576" y="332656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2777"/>
            <a:ext cx="6925642" cy="6192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4915"/>
            <a:ext cx="6925642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4915"/>
            <a:ext cx="6925642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4915"/>
            <a:ext cx="6925642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3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14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16</cp:revision>
  <dcterms:created xsi:type="dcterms:W3CDTF">2016-01-14T11:16:34Z</dcterms:created>
  <dcterms:modified xsi:type="dcterms:W3CDTF">2022-09-12T11:16:04Z</dcterms:modified>
</cp:coreProperties>
</file>