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D8435F-8059-49FD-8881-BBD2E56274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B97DF7E-B2DC-4E8D-9820-81C0239B9C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23DFC6-E17A-40E0-8B36-77F36969F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27D83-2286-49D8-BC9C-5F2554E8695B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67E7EF-77F5-48AB-B8A7-F9229E2C3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56E2E9F-3503-4A5A-AFF9-E7AA442B8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AA0F-A65E-46B2-8928-00B0F72D39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060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078C5D-3086-40B9-8DEC-81DD402CE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2DDC457-1B9C-4340-91B0-DD760BC098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CF0F05-5EBA-4C14-91B3-39D684F18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27D83-2286-49D8-BC9C-5F2554E8695B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BE0A96-E537-4AAF-9783-A3370C098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497FB7-6741-41F0-822C-325E0757D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AA0F-A65E-46B2-8928-00B0F72D39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0522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F772380-EBD2-4C7D-80E8-1DEEE8F0BF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C12677F-480E-4226-8B28-1227E7235B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C88B31-C1D3-417B-AE9F-218C86F55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27D83-2286-49D8-BC9C-5F2554E8695B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C8734A-3E84-4A08-9622-FD610CAAC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C948FB0-D05D-4BEC-B6FB-2DF07FAD8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AA0F-A65E-46B2-8928-00B0F72D39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87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7C08C8-6290-4153-A5AE-30B4E5A59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6EA94D-57CE-414F-85D6-96E971299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740824-E495-4D63-A564-81FCC68F9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27D83-2286-49D8-BC9C-5F2554E8695B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595C9E-E9B4-44BB-94D7-5141CCD69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F49265E-B072-4769-932C-89E873687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AA0F-A65E-46B2-8928-00B0F72D39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5315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6ED8AF-682F-4643-A7AB-BAA6A7C84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888E9F7-660D-47B8-A399-0B108436E7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3BD1A4-F8C5-472B-B5E1-A3C82379D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27D83-2286-49D8-BC9C-5F2554E8695B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C09198-1F0B-4B0D-BCEF-CEDDFB78A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699DEC-87DA-4CB4-BBEF-CABA35378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AA0F-A65E-46B2-8928-00B0F72D39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2604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E403E1-D5CE-4DC1-8495-2E368610B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0D0D30-4282-4F14-82DF-356C5C7EED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04EED02-9DF8-4563-BD67-BC74D6EFB3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EBDD22B-1D47-466A-BF49-F56B220C2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27D83-2286-49D8-BC9C-5F2554E8695B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E85D246-FEB2-4E00-9917-CEEDA313C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83F5CA2-3356-4009-9948-03C4390AC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AA0F-A65E-46B2-8928-00B0F72D39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9166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0BEB6E-F934-46D9-8C84-C745CA92C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57484D2-299B-466B-8B00-DEEF618142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EC8989D-335B-4F42-B574-B22DCFC5C8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757AAD2-371A-4F79-B5AF-2B6F251466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5D73504-76C1-48AD-9CDD-BEC9B13E9A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07529D8-9FD3-435B-8C92-6E1DD6BA4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27D83-2286-49D8-BC9C-5F2554E8695B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8EE4AD3-4778-4E62-8440-B6C46D2E3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86280C9-F031-4AC7-BE65-548CE49B5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AA0F-A65E-46B2-8928-00B0F72D39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6368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CE690A-179C-4A48-A28B-71A69273D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8499F68-1366-4E65-98F1-595A8BC33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27D83-2286-49D8-BC9C-5F2554E8695B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E35D482-D32C-4AEE-9428-962252716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8CC0AC5-5496-44C3-BF10-BBC03CD5C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AA0F-A65E-46B2-8928-00B0F72D39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844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55021E3-6BC3-4C6C-884F-2F05E80D6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27D83-2286-49D8-BC9C-5F2554E8695B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0EE1C51-238A-4AEB-BAA1-BACC7CFC7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F841B04-09A1-425D-81A1-1BC63C3DC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AA0F-A65E-46B2-8928-00B0F72D39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7192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98CFFE-A754-43DA-878C-E1C241560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CD1F15-C3FC-40B8-B729-9B3B0C5E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442C516-C436-403D-BC3F-6A792FB369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35CFDE5-B4FC-4C97-9512-0EA3707DE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27D83-2286-49D8-BC9C-5F2554E8695B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82D380C-DE94-4B71-8BD9-E333AFE5B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4602077-ECE1-450F-A63D-63DFB30A9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AA0F-A65E-46B2-8928-00B0F72D39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1568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B73CD8-2325-4285-8E6A-7338AB458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550213D-F9E4-465C-AB64-3CBAD41EC9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234A328-8338-4408-AC10-5BD8040D36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5349D34-A7E5-4B9F-95E4-5A407ADE1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27D83-2286-49D8-BC9C-5F2554E8695B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A7AF465-E647-43E4-A128-6EA280562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EC0CB31-7CCD-47B4-AD18-B983B160B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AA0F-A65E-46B2-8928-00B0F72D39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3474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59EB155-CD6D-47F7-AE27-2C847676F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F6DA9CD-A1AB-4D26-9D0B-AC9D94977F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E127F8-81C1-4C06-90F9-78167180BF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27D83-2286-49D8-BC9C-5F2554E8695B}" type="datetimeFigureOut">
              <a:rPr lang="es-ES" smtClean="0"/>
              <a:t>30/09/2025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05FF686-9E81-4ECD-8B40-114B61AC0A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130B131-8737-457F-A43A-9315E77300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AAA0F-A65E-46B2-8928-00B0F72D39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3544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7C3A52-00CE-4F30-A860-6771EBA1EE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44081" y="235169"/>
            <a:ext cx="4655891" cy="582205"/>
          </a:xfrm>
        </p:spPr>
        <p:txBody>
          <a:bodyPr>
            <a:normAutofit fontScale="90000"/>
          </a:bodyPr>
          <a:lstStyle/>
          <a:p>
            <a:r>
              <a:rPr lang="es-ES" sz="2200" b="1" dirty="0" err="1">
                <a:solidFill>
                  <a:schemeClr val="accent5"/>
                </a:solidFill>
              </a:rPr>
              <a:t>Pòster</a:t>
            </a:r>
            <a:r>
              <a:rPr lang="es-ES" sz="2200" b="1" dirty="0">
                <a:solidFill>
                  <a:schemeClr val="accent5"/>
                </a:solidFill>
              </a:rPr>
              <a:t> exprés:</a:t>
            </a:r>
            <a:r>
              <a:rPr lang="es-ES" sz="2200" b="1" dirty="0"/>
              <a:t> </a:t>
            </a:r>
            <a:br>
              <a:rPr lang="es-ES" sz="2000" b="1" dirty="0"/>
            </a:br>
            <a:r>
              <a:rPr lang="es-ES" sz="2000" dirty="0"/>
              <a:t>Per </a:t>
            </a:r>
            <a:r>
              <a:rPr lang="es-ES" sz="2000" dirty="0" err="1"/>
              <a:t>què</a:t>
            </a:r>
            <a:r>
              <a:rPr lang="es-ES" sz="2000" dirty="0"/>
              <a:t> </a:t>
            </a:r>
            <a:r>
              <a:rPr lang="es-ES" sz="2000" dirty="0" err="1"/>
              <a:t>hauries</a:t>
            </a:r>
            <a:r>
              <a:rPr lang="es-ES" sz="2000" dirty="0"/>
              <a:t> </a:t>
            </a:r>
            <a:r>
              <a:rPr lang="es-ES" sz="2000" dirty="0" err="1"/>
              <a:t>d’anar</a:t>
            </a:r>
            <a:r>
              <a:rPr lang="es-ES" sz="2000" dirty="0"/>
              <a:t> a </a:t>
            </a:r>
            <a:r>
              <a:rPr lang="es-ES" sz="2000" dirty="0" err="1"/>
              <a:t>veure</a:t>
            </a:r>
            <a:r>
              <a:rPr lang="es-ES" sz="2000" dirty="0"/>
              <a:t> el </a:t>
            </a:r>
            <a:r>
              <a:rPr lang="es-ES" sz="2000" dirty="0" err="1"/>
              <a:t>meu</a:t>
            </a:r>
            <a:r>
              <a:rPr lang="es-ES" sz="2000" dirty="0"/>
              <a:t> </a:t>
            </a:r>
            <a:r>
              <a:rPr lang="es-ES" sz="2000" dirty="0" err="1"/>
              <a:t>pòster</a:t>
            </a:r>
            <a:r>
              <a:rPr lang="es-ES" sz="2000" dirty="0"/>
              <a:t>?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A79F254-B4E2-4B5C-9CDF-6CD370CA67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972961" cy="1058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3823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Pòster exprés:  Per què hauries d’anar a veure el meu pòster?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Pòster exprés:  Per què hauries d’anar a veure el meu pòster?</dc:title>
  <dc:creator>Xavier Nieves</dc:creator>
  <cp:lastModifiedBy>Xavier Nieves</cp:lastModifiedBy>
  <cp:revision>1</cp:revision>
  <dcterms:created xsi:type="dcterms:W3CDTF">2025-09-30T10:42:46Z</dcterms:created>
  <dcterms:modified xsi:type="dcterms:W3CDTF">2025-09-30T10:43:12Z</dcterms:modified>
</cp:coreProperties>
</file>