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903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67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4986F5D-D230-4700-936F-85F39708F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5D827F-D327-4DBA-B802-D328A20ADC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04B4-4EA8-4748-B232-FD1EB424AD6D}" type="datetimeFigureOut">
              <a:rPr lang="ca-ES" smtClean="0"/>
              <a:t>2/6/2023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63EA64-9677-4916-8313-7EEF99B4C1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3DF7E-0155-444C-9D34-C5F00F7777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86971-627E-416D-8115-73A6324AFE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161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9183-B92F-4F99-899E-8C1EFA9FD87E}" type="datetimeFigureOut">
              <a:rPr lang="ca-ES" smtClean="0"/>
              <a:t>2/6/2023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02617-3A4F-4F41-A503-97A0962C7DB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35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A3180C-33CB-C2F6-A9DD-C5E758998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87350"/>
            <a:ext cx="5621338" cy="988868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72000" tIns="72000" rIns="72000" bIns="72000" anchor="t" anchorCtr="0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3pPr marL="0" indent="0">
              <a:lnSpc>
                <a:spcPct val="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s-ES" dirty="0"/>
              <a:t>Ponent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31DAE0D-3381-210E-DF4F-BC8050A93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667020"/>
            <a:ext cx="5621338" cy="208294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lIns="72000" tIns="72000" rIns="72000" bIns="72000"/>
          <a:lstStyle>
            <a:lvl1pPr marL="0" indent="0">
              <a:buNone/>
              <a:defRPr sz="20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s-ES" dirty="0" err="1"/>
              <a:t>Ponència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340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06C8C-C840-13B6-95DA-7EA164A39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143" y="1726093"/>
            <a:ext cx="11718851" cy="48767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s-ES" dirty="0" err="1"/>
              <a:t>Escriure</a:t>
            </a:r>
            <a:r>
              <a:rPr lang="es-ES" dirty="0"/>
              <a:t> aquí</a:t>
            </a:r>
          </a:p>
        </p:txBody>
      </p:sp>
    </p:spTree>
    <p:extLst>
      <p:ext uri="{BB962C8B-B14F-4D97-AF65-F5344CB8AC3E}">
        <p14:creationId xmlns:p14="http://schemas.microsoft.com/office/powerpoint/2010/main" val="18984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4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1B7EDB-D083-FF3C-D5B8-60348B9D2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695DFE-B5AE-B76D-8A8B-755B7F4EBD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94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C68B5-FB4D-DA23-ED9A-D818AD9A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1792009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solidFill>
            <a:schemeClr val="accent1">
              <a:lumMod val="40000"/>
              <a:lumOff val="60000"/>
            </a:schemeClr>
          </a:solidFill>
        </a:ln>
      </a:spPr>
      <a:bodyPr/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1_Diseño personalizado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MacNuel</cp:lastModifiedBy>
  <cp:revision>27</cp:revision>
  <dcterms:created xsi:type="dcterms:W3CDTF">2020-10-15T12:35:36Z</dcterms:created>
  <dcterms:modified xsi:type="dcterms:W3CDTF">2023-06-02T12:03:00Z</dcterms:modified>
</cp:coreProperties>
</file>