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02734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90102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14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35401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0409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8458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54949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9102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64294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04084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70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F472C-8374-4D42-A8B1-AE51F6FD6D80}" type="datetimeFigureOut">
              <a:rPr lang="ca-ES" smtClean="0"/>
              <a:t>23/5/2019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57401-BEA7-48FA-B27A-A786793F4E8F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884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>
            <a:spLocks noGrp="1"/>
          </p:cNvSpPr>
          <p:nvPr/>
        </p:nvSpPr>
        <p:spPr>
          <a:xfrm>
            <a:off x="274320" y="199506"/>
            <a:ext cx="8627226" cy="6010101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22039"/>
            <a:r>
              <a:rPr lang="ca-ES" sz="3600" b="1" u="sng" dirty="0" smtClean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***REQUISITS***</a:t>
            </a:r>
          </a:p>
          <a:p>
            <a:pPr defTabSz="922039"/>
            <a:r>
              <a:rPr lang="ca-ES" sz="36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(Els Pòsters que NO compleixin aquests requisits NO seran acceptats)</a:t>
            </a:r>
          </a:p>
          <a:p>
            <a:pPr defTabSz="922039" eaLnBrk="0" hangingPunct="0"/>
            <a:endParaRPr lang="ca-ES" b="1" i="1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• Creï el seu pòster amb només 1 DIAPOSITIVA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• Mida de la lletra: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 Recomanem que la mida de la lletra sigui 16 </a:t>
            </a:r>
            <a:r>
              <a:rPr lang="ca-ES" sz="3400" b="1" i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pts</a:t>
            </a:r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o superior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 Mida de la lletra en gràfics i llegendes: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•	Recomanem que la mida de la lletra sigui 16 </a:t>
            </a:r>
            <a:r>
              <a:rPr lang="ca-ES" sz="3400" b="1" i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pts</a:t>
            </a:r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o superior en gràfics i llegendes.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•	 Si crea el gràfic amb lletra superior a 16 </a:t>
            </a:r>
            <a:r>
              <a:rPr lang="ca-ES" sz="3400" b="1" i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pts</a:t>
            </a:r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i després el redueix per incloure’l al pòster, haurà reduït la lletra i no es llegirà. S’ha de crear la lletra del gràfic quan ja tinguem la mida del gràfic adaptada.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• TIPOGRAFIA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 Utilitzi fonts (tipografia) tipus </a:t>
            </a:r>
            <a:r>
              <a:rPr lang="ca-ES" sz="3400" b="1" i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Arial</a:t>
            </a:r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lang="ca-ES" sz="3400" b="1" i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Verdana</a:t>
            </a:r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o </a:t>
            </a:r>
            <a:r>
              <a:rPr lang="ca-ES" sz="3400" b="1" i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Tahoma</a:t>
            </a:r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• NEGRETA I CURSIVA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 Recomanem no utilitzar text en cursiva.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• FONS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 Seleccioni un fons llis sense ornaments.</a:t>
            </a:r>
          </a:p>
          <a:p>
            <a:pPr defTabSz="922039" eaLnBrk="0" hangingPunct="0"/>
            <a:r>
              <a:rPr lang="ca-ES" sz="3400" b="1" i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 Color de fons que contrasti amb les lletres del text.</a:t>
            </a:r>
          </a:p>
          <a:p>
            <a:pPr defTabSz="922039" eaLnBrk="0" hangingPunct="0"/>
            <a:endParaRPr lang="ca-ES" sz="20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22039" eaLnBrk="0" hangingPunct="0"/>
            <a:r>
              <a:rPr lang="ca-ES" sz="4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*Elimini aquest quadre de text per realitzar el seu Pòster</a:t>
            </a:r>
            <a:endParaRPr lang="ca-E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9733911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55</Words>
  <Application>Microsoft Office PowerPoint</Application>
  <PresentationFormat>Presentación en pantalla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Fabre</cp:lastModifiedBy>
  <cp:revision>2</cp:revision>
  <dcterms:created xsi:type="dcterms:W3CDTF">2019-05-23T08:52:53Z</dcterms:created>
  <dcterms:modified xsi:type="dcterms:W3CDTF">2019-05-23T09:04:25Z</dcterms:modified>
</cp:coreProperties>
</file>