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261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28D6092-87D3-5CF5-84BA-1D8B674433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8F835A-A3AE-A466-D59C-0863155392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D4D68-9DEC-4A99-9CA1-0E9B40BDD8AE}" type="datetimeFigureOut">
              <a:rPr lang="es-ES" smtClean="0"/>
              <a:t>04/05/2022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32E46-972D-F235-5719-B74022C9B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597AC3B-58CA-ECE3-4238-4FE3C45D50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1A762-A6EC-44F8-9C39-FB6988A48F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93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80BD110-A3F3-CF63-C4E8-D15361E85D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4566" y="1502229"/>
            <a:ext cx="11448532" cy="493667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 err="1"/>
              <a:t>Escriu</a:t>
            </a:r>
            <a:r>
              <a:rPr lang="es-ES" dirty="0"/>
              <a:t> aquí</a:t>
            </a:r>
          </a:p>
        </p:txBody>
      </p:sp>
    </p:spTree>
    <p:extLst>
      <p:ext uri="{BB962C8B-B14F-4D97-AF65-F5344CB8AC3E}">
        <p14:creationId xmlns:p14="http://schemas.microsoft.com/office/powerpoint/2010/main" val="422944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721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546542" y="3536426"/>
            <a:ext cx="2933677" cy="769441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b="1" dirty="0"/>
              <a:t>Ponent</a:t>
            </a:r>
          </a:p>
          <a:p>
            <a:endParaRPr lang="es-E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E12D67-F7D5-8CC9-6138-D19A5F43FD5D}"/>
              </a:ext>
            </a:extLst>
          </p:cNvPr>
          <p:cNvSpPr txBox="1"/>
          <p:nvPr/>
        </p:nvSpPr>
        <p:spPr>
          <a:xfrm>
            <a:off x="2546541" y="4942533"/>
            <a:ext cx="7451473" cy="769441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i="1" dirty="0" err="1"/>
              <a:t>Títol</a:t>
            </a:r>
            <a:r>
              <a:rPr lang="es-ES" sz="2400" i="1" dirty="0"/>
              <a:t> </a:t>
            </a:r>
            <a:r>
              <a:rPr lang="es-ES" sz="2400" i="1" dirty="0" err="1"/>
              <a:t>ponència</a:t>
            </a:r>
            <a:endParaRPr lang="es-ES" sz="2400" i="1" dirty="0"/>
          </a:p>
          <a:p>
            <a:endParaRPr lang="es-E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8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9A15E91-F8F5-816C-AC69-82C29389A3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7170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Marta Gratacós</cp:lastModifiedBy>
  <cp:revision>16</cp:revision>
  <dcterms:created xsi:type="dcterms:W3CDTF">2020-10-15T12:35:36Z</dcterms:created>
  <dcterms:modified xsi:type="dcterms:W3CDTF">2022-05-04T10:29:03Z</dcterms:modified>
</cp:coreProperties>
</file>