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Open Sans Light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 Day Without Sun Text" panose="020B0604020202020204" charset="0"/>
      <p:regular r:id="rId8"/>
    </p:embeddedFont>
    <p:embeddedFont>
      <p:font typeface="Open Sans" panose="020B0604020202020204" charset="0"/>
      <p:regular r:id="rId9"/>
    </p:embeddedFont>
    <p:embeddedFont>
      <p:font typeface="Open Sans Light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8" d="100"/>
          <a:sy n="78" d="100"/>
        </p:scale>
        <p:origin x="2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77417"/>
            <a:ext cx="18288000" cy="3086100"/>
            <a:chOff x="0" y="0"/>
            <a:chExt cx="481659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E2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1798" y="3363024"/>
            <a:ext cx="16984404" cy="3170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37"/>
              </a:lnSpc>
            </a:pPr>
            <a:r>
              <a:rPr lang="en-US" sz="18312" dirty="0" err="1" smtClean="0">
                <a:solidFill>
                  <a:srgbClr val="EF7C8E"/>
                </a:solidFill>
                <a:latin typeface="A Day Without Sun Text"/>
                <a:ea typeface="A Day Without Sun Text"/>
                <a:cs typeface="A Day Without Sun Text"/>
                <a:sym typeface="A Day Without Sun Text"/>
              </a:rPr>
              <a:t>Títol</a:t>
            </a:r>
            <a:endParaRPr lang="en-US" sz="18312" dirty="0">
              <a:solidFill>
                <a:srgbClr val="EF7C8E"/>
              </a:solidFill>
              <a:latin typeface="A Day Without Sun Text"/>
              <a:ea typeface="A Day Without Sun Text"/>
              <a:cs typeface="A Day Without Sun Text"/>
              <a:sym typeface="A Day Without Sun Tex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738589" y="6172345"/>
            <a:ext cx="681082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smtClean="0">
                <a:solidFill>
                  <a:srgbClr val="E2AB57"/>
                </a:solidFill>
                <a:latin typeface="Open Sans"/>
                <a:ea typeface="Open Sans"/>
                <a:cs typeface="Open Sans"/>
                <a:sym typeface="Open Sans"/>
              </a:rPr>
              <a:t>Nom i Cognoms</a:t>
            </a:r>
            <a:endParaRPr lang="en-US" sz="5199" dirty="0">
              <a:solidFill>
                <a:srgbClr val="E2AB5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66800" y="8042169"/>
            <a:ext cx="3744962" cy="118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endParaRPr lang="en-US" sz="3399" b="1" dirty="0">
              <a:solidFill>
                <a:srgbClr val="7A7B7B"/>
              </a:solidFill>
              <a:latin typeface="Open Sans Light Bold"/>
              <a:ea typeface="Open Sans Light Bold"/>
              <a:cs typeface="Open Sans Light Bold"/>
              <a:sym typeface="Open Sans Light Bold"/>
            </a:endParaRPr>
          </a:p>
          <a:p>
            <a:pPr algn="l">
              <a:lnSpc>
                <a:spcPts val="4759"/>
              </a:lnSpc>
            </a:pPr>
            <a:r>
              <a:rPr lang="en-US" sz="3399" i="1" dirty="0" smtClean="0">
                <a:solidFill>
                  <a:srgbClr val="7A7B7B"/>
                </a:solidFill>
                <a:latin typeface="Open Sans Light Italics"/>
                <a:ea typeface="Open Sans Light Italics"/>
                <a:cs typeface="Open Sans Light Italics"/>
                <a:sym typeface="Open Sans Light Italics"/>
              </a:rPr>
              <a:t>Filiació</a:t>
            </a:r>
            <a:endParaRPr lang="en-US" sz="3399" i="1" dirty="0">
              <a:solidFill>
                <a:srgbClr val="7A7B7B"/>
              </a:solidFill>
              <a:latin typeface="Open Sans Light Italics"/>
              <a:ea typeface="Open Sans Light Italics"/>
              <a:cs typeface="Open Sans Light Italics"/>
              <a:sym typeface="Open Sans Light Italics"/>
            </a:endParaRPr>
          </a:p>
        </p:txBody>
      </p:sp>
      <p:grpSp>
        <p:nvGrpSpPr>
          <p:cNvPr id="14" name="Group 14"/>
          <p:cNvGrpSpPr/>
          <p:nvPr/>
        </p:nvGrpSpPr>
        <p:grpSpPr>
          <a:xfrm rot="8248911">
            <a:off x="15276240" y="7564816"/>
            <a:ext cx="2594411" cy="2244454"/>
            <a:chOff x="0" y="0"/>
            <a:chExt cx="3459215" cy="2992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0517" cy="2747520"/>
            </a:xfrm>
            <a:custGeom>
              <a:avLst/>
              <a:gdLst/>
              <a:ahLst/>
              <a:cxnLst/>
              <a:rect l="l" t="t" r="r" b="b"/>
              <a:pathLst>
                <a:path w="3120517" h="2747520">
                  <a:moveTo>
                    <a:pt x="0" y="0"/>
                  </a:moveTo>
                  <a:lnTo>
                    <a:pt x="3120517" y="0"/>
                  </a:lnTo>
                  <a:lnTo>
                    <a:pt x="3120517" y="2747520"/>
                  </a:lnTo>
                  <a:lnTo>
                    <a:pt x="0" y="27475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8120" t="-44945" r="-96329" b="-350891"/>
              </a:stretch>
            </a:blipFill>
          </p:spPr>
        </p:sp>
        <p:grpSp>
          <p:nvGrpSpPr>
            <p:cNvPr id="16" name="Group 16"/>
            <p:cNvGrpSpPr/>
            <p:nvPr/>
          </p:nvGrpSpPr>
          <p:grpSpPr>
            <a:xfrm rot="-2111924">
              <a:off x="1835868" y="2193888"/>
              <a:ext cx="1676529" cy="347278"/>
              <a:chOff x="0" y="0"/>
              <a:chExt cx="331166" cy="6859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31166" cy="68598"/>
              </a:xfrm>
              <a:custGeom>
                <a:avLst/>
                <a:gdLst/>
                <a:ahLst/>
                <a:cxnLst/>
                <a:rect l="l" t="t" r="r" b="b"/>
                <a:pathLst>
                  <a:path w="331166" h="68598">
                    <a:moveTo>
                      <a:pt x="0" y="0"/>
                    </a:moveTo>
                    <a:lnTo>
                      <a:pt x="331166" y="0"/>
                    </a:lnTo>
                    <a:lnTo>
                      <a:pt x="331166" y="68598"/>
                    </a:lnTo>
                    <a:lnTo>
                      <a:pt x="0" y="685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331166" cy="1066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28767"/>
            <a:ext cx="7696200" cy="19711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Open Sans Light Bold</vt:lpstr>
      <vt:lpstr>Calibri</vt:lpstr>
      <vt:lpstr>A Day Without Sun Text</vt:lpstr>
      <vt:lpstr>Open Sans</vt:lpstr>
      <vt:lpstr>Arial</vt:lpstr>
      <vt:lpstr>Open Sans Light Italics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gINE</dc:title>
  <dc:creator>Ariadna Clivillé Morató</dc:creator>
  <cp:lastModifiedBy>Ariadna Clivillé Morató</cp:lastModifiedBy>
  <cp:revision>3</cp:revision>
  <dcterms:created xsi:type="dcterms:W3CDTF">2006-08-16T00:00:00Z</dcterms:created>
  <dcterms:modified xsi:type="dcterms:W3CDTF">2024-11-20T14:45:24Z</dcterms:modified>
  <dc:identifier>DAGXBsQ1elM</dc:identifier>
</cp:coreProperties>
</file>