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25/04/2024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907254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3688" y="908720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26" name="CA300729-B27B-48B0-B44B-6DE5E67C2579" descr="068F49D0-402F-4625-B2F6-E5F569A25322@ho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55190"/>
            <a:ext cx="2190973" cy="821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FB350475-ADEA-40F1-88E2-41C3B89A7E4E" descr="3CADAA78-0F30-44BB-8510-015614F9114B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663" y="55190"/>
            <a:ext cx="2573515" cy="75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36190"/>
            <a:ext cx="4764488" cy="321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041283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CA300729-B27B-48B0-B44B-6DE5E67C2579" descr="068F49D0-402F-4625-B2F6-E5F569A25322@ho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965"/>
            <a:ext cx="2190973" cy="821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FB350475-ADEA-40F1-88E2-41C3B89A7E4E" descr="3CADAA78-0F30-44BB-8510-015614F9114B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23965"/>
            <a:ext cx="2573515" cy="75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21963"/>
            <a:ext cx="4764488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041283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CA300729-B27B-48B0-B44B-6DE5E67C2579" descr="068F49D0-402F-4625-B2F6-E5F569A25322@ho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965"/>
            <a:ext cx="2190973" cy="821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FB350475-ADEA-40F1-88E2-41C3B89A7E4E" descr="3CADAA78-0F30-44BB-8510-015614F9114B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23965"/>
            <a:ext cx="2573515" cy="75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21963"/>
            <a:ext cx="4764488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041283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CA300729-B27B-48B0-B44B-6DE5E67C2579" descr="068F49D0-402F-4625-B2F6-E5F569A25322@ho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965"/>
            <a:ext cx="2190973" cy="821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FB350475-ADEA-40F1-88E2-41C3B89A7E4E" descr="3CADAA78-0F30-44BB-8510-015614F9114B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23965"/>
            <a:ext cx="2573515" cy="75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21963"/>
            <a:ext cx="4764488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Títol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19</cp:revision>
  <dcterms:created xsi:type="dcterms:W3CDTF">2016-01-14T11:16:34Z</dcterms:created>
  <dcterms:modified xsi:type="dcterms:W3CDTF">2024-04-25T08:50:43Z</dcterms:modified>
</cp:coreProperties>
</file>