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20/02/2019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 smtClean="0"/>
              <a:t>Títol</a:t>
            </a:r>
            <a:endParaRPr lang="ca-ES" sz="35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 smtClean="0"/>
              <a:t>Autors</a:t>
            </a:r>
          </a:p>
          <a:p>
            <a:pPr algn="l"/>
            <a:r>
              <a:rPr lang="ca-ES" sz="2000" i="1" dirty="0" smtClean="0"/>
              <a:t>Centres de treball</a:t>
            </a:r>
            <a:endParaRPr lang="ca-ES" sz="2000" i="1" dirty="0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0" y="1674259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25760" y="2531628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 smtClean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63688" y="1674259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041" y="1044688"/>
            <a:ext cx="1751390" cy="583797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2" y="67316"/>
            <a:ext cx="4572000" cy="9456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490" y="1064123"/>
            <a:ext cx="1025020" cy="34167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0980"/>
            <a:ext cx="4572000" cy="94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490" y="1064123"/>
            <a:ext cx="1025020" cy="34167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0980"/>
            <a:ext cx="4572000" cy="94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23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Tema de Office</vt:lpstr>
      <vt:lpstr>Títol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12</cp:revision>
  <dcterms:created xsi:type="dcterms:W3CDTF">2016-01-14T11:16:34Z</dcterms:created>
  <dcterms:modified xsi:type="dcterms:W3CDTF">2019-02-20T09:24:24Z</dcterms:modified>
</cp:coreProperties>
</file>