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1674259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25760" y="2531628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3688" y="1674259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041" y="1044688"/>
            <a:ext cx="1751390" cy="58379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2" y="67316"/>
            <a:ext cx="4572000" cy="945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490" y="1064123"/>
            <a:ext cx="1025020" cy="34167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80"/>
            <a:ext cx="4572000" cy="94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490" y="1064123"/>
            <a:ext cx="1025020" cy="34167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80"/>
            <a:ext cx="4572000" cy="94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12</cp:revision>
  <dcterms:created xsi:type="dcterms:W3CDTF">2016-01-14T11:16:34Z</dcterms:created>
  <dcterms:modified xsi:type="dcterms:W3CDTF">2019-02-20T09:24:24Z</dcterms:modified>
</cp:coreProperties>
</file>