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8722975" cy="30964188"/>
  <p:notesSz cx="6858000" cy="9144000"/>
  <p:custDataLst>
    <p:tags r:id="rId3"/>
  </p:custDataLst>
  <p:defaultTextStyle>
    <a:defPPr>
      <a:defRPr lang="es-ES"/>
    </a:defPPr>
    <a:lvl1pPr algn="l" defTabSz="2838450" rtl="0" eaLnBrk="0" fontAlgn="base" hangingPunct="0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1419225" indent="-962025" algn="l" defTabSz="2838450" rtl="0" eaLnBrk="0" fontAlgn="base" hangingPunct="0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2838450" indent="-1924050" algn="l" defTabSz="2838450" rtl="0" eaLnBrk="0" fontAlgn="base" hangingPunct="0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4257675" indent="-2886075" algn="l" defTabSz="2838450" rtl="0" eaLnBrk="0" fontAlgn="base" hangingPunct="0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5676900" indent="-3848100" algn="l" defTabSz="2838450" rtl="0" eaLnBrk="0" fontAlgn="base" hangingPunct="0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752">
          <p15:clr>
            <a:srgbClr val="A4A3A4"/>
          </p15:clr>
        </p15:guide>
        <p15:guide id="2" pos="589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4" d="100"/>
          <a:sy n="24" d="100"/>
        </p:scale>
        <p:origin x="3300" y="18"/>
      </p:cViewPr>
      <p:guideLst>
        <p:guide orient="horz" pos="9752"/>
        <p:guide pos="589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4223" y="9618970"/>
            <a:ext cx="15914529" cy="663723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808446" y="17546373"/>
            <a:ext cx="13106083" cy="791307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196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39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2588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678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098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517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937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356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3A9FD-AB27-4E68-AD3C-93183B152D5A}" type="datetimeFigureOut">
              <a:rPr lang="es-ES"/>
              <a:pPr>
                <a:defRPr/>
              </a:pPr>
              <a:t>26/11/2024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C6201C2-0C8E-4997-B49C-C0E3152EAF64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722976" cy="3600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41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612F3-D8CD-44C7-AE6E-4BBCCAD78207}" type="datetimeFigureOut">
              <a:rPr lang="es-ES"/>
              <a:pPr>
                <a:defRPr/>
              </a:pPr>
              <a:t>26/11/2024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1B6C2-5163-4376-A078-C1FE9A315948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959417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7795169" y="5597926"/>
            <a:ext cx="8623619" cy="119290966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17805" y="5597926"/>
            <a:ext cx="25565313" cy="119290966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E77E2-D0BD-43D3-A4D3-D6BEE6017FA6}" type="datetimeFigureOut">
              <a:rPr lang="es-ES"/>
              <a:pPr>
                <a:defRPr/>
              </a:pPr>
              <a:t>26/11/2024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634A9-8B0D-488E-B103-2ABA6B3A04D9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2557632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C0982-C0C4-4C5F-A5C7-66D1A60F18DA}" type="datetimeFigureOut">
              <a:rPr lang="es-ES"/>
              <a:pPr>
                <a:defRPr/>
              </a:pPr>
              <a:t>26/11/2024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58647-A964-47EA-9C28-2A81F9713CF2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507445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8986" y="19897360"/>
            <a:ext cx="15914529" cy="6149832"/>
          </a:xfrm>
        </p:spPr>
        <p:txBody>
          <a:bodyPr anchor="t"/>
          <a:lstStyle>
            <a:lvl1pPr algn="l">
              <a:defRPr sz="124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78986" y="13123946"/>
            <a:ext cx="15914529" cy="6773414"/>
          </a:xfrm>
        </p:spPr>
        <p:txBody>
          <a:bodyPr anchor="b"/>
          <a:lstStyle>
            <a:lvl1pPr marL="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1pPr>
            <a:lvl2pPr marL="141960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2pPr>
            <a:lvl3pPr marL="2839212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3pPr>
            <a:lvl4pPr marL="425881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4pPr>
            <a:lvl5pPr marL="5678424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5pPr>
            <a:lvl6pPr marL="709803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6pPr>
            <a:lvl7pPr marL="8517636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7pPr>
            <a:lvl8pPr marL="9937242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8pPr>
            <a:lvl9pPr marL="1135684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CD1C1-7543-4F42-BE6A-9C6184311562}" type="datetimeFigureOut">
              <a:rPr lang="es-ES"/>
              <a:pPr>
                <a:defRPr/>
              </a:pPr>
              <a:t>26/11/2024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BA9FB-365B-4D85-9602-2ECE4B864F75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3319065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917806" y="32619917"/>
            <a:ext cx="17094467" cy="92268977"/>
          </a:xfrm>
        </p:spPr>
        <p:txBody>
          <a:bodyPr/>
          <a:lstStyle>
            <a:lvl1pPr>
              <a:defRPr sz="8700"/>
            </a:lvl1pPr>
            <a:lvl2pPr>
              <a:defRPr sz="7500"/>
            </a:lvl2pPr>
            <a:lvl3pPr>
              <a:defRPr sz="6200"/>
            </a:lvl3pPr>
            <a:lvl4pPr>
              <a:defRPr sz="5600"/>
            </a:lvl4pPr>
            <a:lvl5pPr>
              <a:defRPr sz="5600"/>
            </a:lvl5pPr>
            <a:lvl6pPr>
              <a:defRPr sz="5600"/>
            </a:lvl6pPr>
            <a:lvl7pPr>
              <a:defRPr sz="5600"/>
            </a:lvl7pPr>
            <a:lvl8pPr>
              <a:defRPr sz="5600"/>
            </a:lvl8pPr>
            <a:lvl9pPr>
              <a:defRPr sz="5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9324322" y="32619917"/>
            <a:ext cx="17094465" cy="92268977"/>
          </a:xfrm>
        </p:spPr>
        <p:txBody>
          <a:bodyPr/>
          <a:lstStyle>
            <a:lvl1pPr>
              <a:defRPr sz="8700"/>
            </a:lvl1pPr>
            <a:lvl2pPr>
              <a:defRPr sz="7500"/>
            </a:lvl2pPr>
            <a:lvl3pPr>
              <a:defRPr sz="6200"/>
            </a:lvl3pPr>
            <a:lvl4pPr>
              <a:defRPr sz="5600"/>
            </a:lvl4pPr>
            <a:lvl5pPr>
              <a:defRPr sz="5600"/>
            </a:lvl5pPr>
            <a:lvl6pPr>
              <a:defRPr sz="5600"/>
            </a:lvl6pPr>
            <a:lvl7pPr>
              <a:defRPr sz="5600"/>
            </a:lvl7pPr>
            <a:lvl8pPr>
              <a:defRPr sz="5600"/>
            </a:lvl8pPr>
            <a:lvl9pPr>
              <a:defRPr sz="5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3BE61-2517-4D28-A79E-E45CED5A5B5D}" type="datetimeFigureOut">
              <a:rPr lang="es-ES"/>
              <a:pPr>
                <a:defRPr/>
              </a:pPr>
              <a:t>26/11/2024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26B3C-50DA-4352-BF10-7E768D7A0BA7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43492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36149" y="1240003"/>
            <a:ext cx="16850678" cy="5160698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36149" y="6931106"/>
            <a:ext cx="8272565" cy="2888555"/>
          </a:xfrm>
        </p:spPr>
        <p:txBody>
          <a:bodyPr anchor="b"/>
          <a:lstStyle>
            <a:lvl1pPr marL="0" indent="0">
              <a:buNone/>
              <a:defRPr sz="7500" b="1"/>
            </a:lvl1pPr>
            <a:lvl2pPr marL="1419606" indent="0">
              <a:buNone/>
              <a:defRPr sz="6200" b="1"/>
            </a:lvl2pPr>
            <a:lvl3pPr marL="2839212" indent="0">
              <a:buNone/>
              <a:defRPr sz="5600" b="1"/>
            </a:lvl3pPr>
            <a:lvl4pPr marL="4258818" indent="0">
              <a:buNone/>
              <a:defRPr sz="5000" b="1"/>
            </a:lvl4pPr>
            <a:lvl5pPr marL="5678424" indent="0">
              <a:buNone/>
              <a:defRPr sz="5000" b="1"/>
            </a:lvl5pPr>
            <a:lvl6pPr marL="7098030" indent="0">
              <a:buNone/>
              <a:defRPr sz="5000" b="1"/>
            </a:lvl6pPr>
            <a:lvl7pPr marL="8517636" indent="0">
              <a:buNone/>
              <a:defRPr sz="5000" b="1"/>
            </a:lvl7pPr>
            <a:lvl8pPr marL="9937242" indent="0">
              <a:buNone/>
              <a:defRPr sz="5000" b="1"/>
            </a:lvl8pPr>
            <a:lvl9pPr marL="11356848" indent="0">
              <a:buNone/>
              <a:defRPr sz="50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936149" y="9819661"/>
            <a:ext cx="8272565" cy="17840249"/>
          </a:xfrm>
        </p:spPr>
        <p:txBody>
          <a:bodyPr/>
          <a:lstStyle>
            <a:lvl1pPr>
              <a:defRPr sz="7500"/>
            </a:lvl1pPr>
            <a:lvl2pPr>
              <a:defRPr sz="6200"/>
            </a:lvl2pPr>
            <a:lvl3pPr>
              <a:defRPr sz="56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9511012" y="6931106"/>
            <a:ext cx="8275815" cy="2888555"/>
          </a:xfrm>
        </p:spPr>
        <p:txBody>
          <a:bodyPr anchor="b"/>
          <a:lstStyle>
            <a:lvl1pPr marL="0" indent="0">
              <a:buNone/>
              <a:defRPr sz="7500" b="1"/>
            </a:lvl1pPr>
            <a:lvl2pPr marL="1419606" indent="0">
              <a:buNone/>
              <a:defRPr sz="6200" b="1"/>
            </a:lvl2pPr>
            <a:lvl3pPr marL="2839212" indent="0">
              <a:buNone/>
              <a:defRPr sz="5600" b="1"/>
            </a:lvl3pPr>
            <a:lvl4pPr marL="4258818" indent="0">
              <a:buNone/>
              <a:defRPr sz="5000" b="1"/>
            </a:lvl4pPr>
            <a:lvl5pPr marL="5678424" indent="0">
              <a:buNone/>
              <a:defRPr sz="5000" b="1"/>
            </a:lvl5pPr>
            <a:lvl6pPr marL="7098030" indent="0">
              <a:buNone/>
              <a:defRPr sz="5000" b="1"/>
            </a:lvl6pPr>
            <a:lvl7pPr marL="8517636" indent="0">
              <a:buNone/>
              <a:defRPr sz="5000" b="1"/>
            </a:lvl7pPr>
            <a:lvl8pPr marL="9937242" indent="0">
              <a:buNone/>
              <a:defRPr sz="5000" b="1"/>
            </a:lvl8pPr>
            <a:lvl9pPr marL="11356848" indent="0">
              <a:buNone/>
              <a:defRPr sz="50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9511012" y="9819661"/>
            <a:ext cx="8275815" cy="17840249"/>
          </a:xfrm>
        </p:spPr>
        <p:txBody>
          <a:bodyPr/>
          <a:lstStyle>
            <a:lvl1pPr>
              <a:defRPr sz="7500"/>
            </a:lvl1pPr>
            <a:lvl2pPr>
              <a:defRPr sz="6200"/>
            </a:lvl2pPr>
            <a:lvl3pPr>
              <a:defRPr sz="56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92A88-AF03-47E1-AFDD-387EB1C1B9E7}" type="datetimeFigureOut">
              <a:rPr lang="es-ES"/>
              <a:pPr>
                <a:defRPr/>
              </a:pPr>
              <a:t>26/11/2024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F0A5F-42FE-462A-831F-9C7D675F4DD9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2929998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AD891-287F-47F8-9F1A-63C75F827EA4}" type="datetimeFigureOut">
              <a:rPr lang="es-ES"/>
              <a:pPr>
                <a:defRPr/>
              </a:pPr>
              <a:t>26/11/2024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EE371-9446-44D3-9AD7-69F2510E87A6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3561177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44686-7A30-42D0-8B83-0D1292735741}" type="datetimeFigureOut">
              <a:rPr lang="es-ES"/>
              <a:pPr>
                <a:defRPr/>
              </a:pPr>
              <a:t>26/11/2024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2118F-A1E7-45EB-A9FE-150F29D7DFC8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3085707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36150" y="1232833"/>
            <a:ext cx="6159730" cy="5246710"/>
          </a:xfrm>
        </p:spPr>
        <p:txBody>
          <a:bodyPr anchor="b"/>
          <a:lstStyle>
            <a:lvl1pPr algn="l">
              <a:defRPr sz="6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320163" y="1232835"/>
            <a:ext cx="10466663" cy="26427077"/>
          </a:xfrm>
        </p:spPr>
        <p:txBody>
          <a:bodyPr/>
          <a:lstStyle>
            <a:lvl1pPr>
              <a:defRPr sz="9900"/>
            </a:lvl1pPr>
            <a:lvl2pPr>
              <a:defRPr sz="8700"/>
            </a:lvl2pPr>
            <a:lvl3pPr>
              <a:defRPr sz="75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36150" y="6479545"/>
            <a:ext cx="6159730" cy="21180367"/>
          </a:xfrm>
        </p:spPr>
        <p:txBody>
          <a:bodyPr/>
          <a:lstStyle>
            <a:lvl1pPr marL="0" indent="0">
              <a:buNone/>
              <a:defRPr sz="4300"/>
            </a:lvl1pPr>
            <a:lvl2pPr marL="1419606" indent="0">
              <a:buNone/>
              <a:defRPr sz="3700"/>
            </a:lvl2pPr>
            <a:lvl3pPr marL="2839212" indent="0">
              <a:buNone/>
              <a:defRPr sz="3100"/>
            </a:lvl3pPr>
            <a:lvl4pPr marL="4258818" indent="0">
              <a:buNone/>
              <a:defRPr sz="2800"/>
            </a:lvl4pPr>
            <a:lvl5pPr marL="5678424" indent="0">
              <a:buNone/>
              <a:defRPr sz="2800"/>
            </a:lvl5pPr>
            <a:lvl6pPr marL="7098030" indent="0">
              <a:buNone/>
              <a:defRPr sz="2800"/>
            </a:lvl6pPr>
            <a:lvl7pPr marL="8517636" indent="0">
              <a:buNone/>
              <a:defRPr sz="2800"/>
            </a:lvl7pPr>
            <a:lvl8pPr marL="9937242" indent="0">
              <a:buNone/>
              <a:defRPr sz="2800"/>
            </a:lvl8pPr>
            <a:lvl9pPr marL="11356848" indent="0">
              <a:buNone/>
              <a:defRPr sz="2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921C4-85B3-447B-8E5C-9F1C487D99C2}" type="datetimeFigureOut">
              <a:rPr lang="es-ES"/>
              <a:pPr>
                <a:defRPr/>
              </a:pPr>
              <a:t>26/11/2024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ACB8C-1361-4B5A-9A90-967ECAC9E3AE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1772217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669834" y="21674932"/>
            <a:ext cx="11233785" cy="2558848"/>
          </a:xfrm>
        </p:spPr>
        <p:txBody>
          <a:bodyPr anchor="b"/>
          <a:lstStyle>
            <a:lvl1pPr algn="l">
              <a:defRPr sz="6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69834" y="2766707"/>
            <a:ext cx="11233785" cy="18578513"/>
          </a:xfrm>
        </p:spPr>
        <p:txBody>
          <a:bodyPr rtlCol="0">
            <a:normAutofit/>
          </a:bodyPr>
          <a:lstStyle>
            <a:lvl1pPr marL="0" indent="0">
              <a:buNone/>
              <a:defRPr sz="9900"/>
            </a:lvl1pPr>
            <a:lvl2pPr marL="1419606" indent="0">
              <a:buNone/>
              <a:defRPr sz="8700"/>
            </a:lvl2pPr>
            <a:lvl3pPr marL="2839212" indent="0">
              <a:buNone/>
              <a:defRPr sz="7500"/>
            </a:lvl3pPr>
            <a:lvl4pPr marL="4258818" indent="0">
              <a:buNone/>
              <a:defRPr sz="6200"/>
            </a:lvl4pPr>
            <a:lvl5pPr marL="5678424" indent="0">
              <a:buNone/>
              <a:defRPr sz="6200"/>
            </a:lvl5pPr>
            <a:lvl6pPr marL="7098030" indent="0">
              <a:buNone/>
              <a:defRPr sz="6200"/>
            </a:lvl6pPr>
            <a:lvl7pPr marL="8517636" indent="0">
              <a:buNone/>
              <a:defRPr sz="6200"/>
            </a:lvl7pPr>
            <a:lvl8pPr marL="9937242" indent="0">
              <a:buNone/>
              <a:defRPr sz="6200"/>
            </a:lvl8pPr>
            <a:lvl9pPr marL="11356848" indent="0">
              <a:buNone/>
              <a:defRPr sz="6200"/>
            </a:lvl9pPr>
          </a:lstStyle>
          <a:p>
            <a:pPr lvl="0"/>
            <a:r>
              <a:rPr lang="es-ES" noProof="0" smtClean="0"/>
              <a:t>Haga clic en el icono para agregar una imagen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669834" y="24233780"/>
            <a:ext cx="11233785" cy="3633989"/>
          </a:xfrm>
        </p:spPr>
        <p:txBody>
          <a:bodyPr/>
          <a:lstStyle>
            <a:lvl1pPr marL="0" indent="0">
              <a:buNone/>
              <a:defRPr sz="4300"/>
            </a:lvl1pPr>
            <a:lvl2pPr marL="1419606" indent="0">
              <a:buNone/>
              <a:defRPr sz="3700"/>
            </a:lvl2pPr>
            <a:lvl3pPr marL="2839212" indent="0">
              <a:buNone/>
              <a:defRPr sz="3100"/>
            </a:lvl3pPr>
            <a:lvl4pPr marL="4258818" indent="0">
              <a:buNone/>
              <a:defRPr sz="2800"/>
            </a:lvl4pPr>
            <a:lvl5pPr marL="5678424" indent="0">
              <a:buNone/>
              <a:defRPr sz="2800"/>
            </a:lvl5pPr>
            <a:lvl6pPr marL="7098030" indent="0">
              <a:buNone/>
              <a:defRPr sz="2800"/>
            </a:lvl6pPr>
            <a:lvl7pPr marL="8517636" indent="0">
              <a:buNone/>
              <a:defRPr sz="2800"/>
            </a:lvl7pPr>
            <a:lvl8pPr marL="9937242" indent="0">
              <a:buNone/>
              <a:defRPr sz="2800"/>
            </a:lvl8pPr>
            <a:lvl9pPr marL="11356848" indent="0">
              <a:buNone/>
              <a:defRPr sz="2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D062D-5583-48F6-AAEE-A100CEF4BE4A}" type="datetimeFigureOut">
              <a:rPr lang="es-ES"/>
              <a:pPr>
                <a:defRPr/>
              </a:pPr>
              <a:t>26/11/2024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66EC0-0241-4F5A-AAF9-5094E5AFD8B8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64562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936625" y="1239838"/>
            <a:ext cx="16849725" cy="516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3921" tIns="141961" rIns="283921" bIns="14196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936625" y="7224713"/>
            <a:ext cx="16849725" cy="2043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3921" tIns="141961" rIns="283921" bIns="1419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36625" y="28698825"/>
            <a:ext cx="4368800" cy="1649413"/>
          </a:xfrm>
          <a:prstGeom prst="rect">
            <a:avLst/>
          </a:prstGeom>
        </p:spPr>
        <p:txBody>
          <a:bodyPr vert="horz" lIns="283921" tIns="141961" rIns="283921" bIns="141961" rtlCol="0" anchor="ctr"/>
          <a:lstStyle>
            <a:lvl1pPr algn="l" defTabSz="2839212" eaLnBrk="1" fontAlgn="auto" hangingPunct="1">
              <a:spcBef>
                <a:spcPts val="0"/>
              </a:spcBef>
              <a:spcAft>
                <a:spcPts val="0"/>
              </a:spcAft>
              <a:defRPr sz="3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C4B05A4-5D40-423D-BB06-27377E0D1A65}" type="datetimeFigureOut">
              <a:rPr lang="es-ES"/>
              <a:pPr>
                <a:defRPr/>
              </a:pPr>
              <a:t>26/11/2024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397625" y="28698825"/>
            <a:ext cx="5927725" cy="1649413"/>
          </a:xfrm>
          <a:prstGeom prst="rect">
            <a:avLst/>
          </a:prstGeom>
        </p:spPr>
        <p:txBody>
          <a:bodyPr vert="horz" lIns="283921" tIns="141961" rIns="283921" bIns="141961" rtlCol="0" anchor="ctr"/>
          <a:lstStyle>
            <a:lvl1pPr algn="ctr" defTabSz="2839212" eaLnBrk="1" fontAlgn="auto" hangingPunct="1">
              <a:spcBef>
                <a:spcPts val="0"/>
              </a:spcBef>
              <a:spcAft>
                <a:spcPts val="0"/>
              </a:spcAft>
              <a:defRPr sz="3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3417550" y="28698825"/>
            <a:ext cx="4368800" cy="1649413"/>
          </a:xfrm>
          <a:prstGeom prst="rect">
            <a:avLst/>
          </a:prstGeom>
        </p:spPr>
        <p:txBody>
          <a:bodyPr vert="horz" wrap="square" lIns="283921" tIns="141961" rIns="283921" bIns="14196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7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E21D6B0-5E86-444B-9890-81789A4FECF8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defTabSz="2838450" rtl="0" eaLnBrk="0" fontAlgn="base" hangingPunct="0">
        <a:spcBef>
          <a:spcPct val="0"/>
        </a:spcBef>
        <a:spcAft>
          <a:spcPct val="0"/>
        </a:spcAft>
        <a:defRPr sz="137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838450" rtl="0" eaLnBrk="0" fontAlgn="base" hangingPunct="0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2pPr>
      <a:lvl3pPr algn="ctr" defTabSz="2838450" rtl="0" eaLnBrk="0" fontAlgn="base" hangingPunct="0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3pPr>
      <a:lvl4pPr algn="ctr" defTabSz="2838450" rtl="0" eaLnBrk="0" fontAlgn="base" hangingPunct="0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4pPr>
      <a:lvl5pPr algn="ctr" defTabSz="2838450" rtl="0" eaLnBrk="0" fontAlgn="base" hangingPunct="0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5pPr>
      <a:lvl6pPr marL="457200" algn="ctr" defTabSz="2838450" rtl="0" eaLnBrk="1" fontAlgn="base" hangingPunct="1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6pPr>
      <a:lvl7pPr marL="914400" algn="ctr" defTabSz="2838450" rtl="0" eaLnBrk="1" fontAlgn="base" hangingPunct="1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7pPr>
      <a:lvl8pPr marL="1371600" algn="ctr" defTabSz="2838450" rtl="0" eaLnBrk="1" fontAlgn="base" hangingPunct="1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8pPr>
      <a:lvl9pPr marL="1828800" algn="ctr" defTabSz="2838450" rtl="0" eaLnBrk="1" fontAlgn="base" hangingPunct="1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9pPr>
    </p:titleStyle>
    <p:bodyStyle>
      <a:lvl1pPr marL="1063625" indent="-1063625" algn="l" defTabSz="28384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306638" indent="-885825" algn="l" defTabSz="28384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700" kern="1200">
          <a:solidFill>
            <a:schemeClr val="tx1"/>
          </a:solidFill>
          <a:latin typeface="+mn-lt"/>
          <a:ea typeface="+mn-ea"/>
          <a:cs typeface="+mn-cs"/>
        </a:defRPr>
      </a:lvl2pPr>
      <a:lvl3pPr marL="3548063" indent="-709613" algn="l" defTabSz="28384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3pPr>
      <a:lvl4pPr marL="4967288" indent="-709613" algn="l" defTabSz="28384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388100" indent="-709613" algn="l" defTabSz="28384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07833" indent="-709803" algn="l" defTabSz="2839212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227439" indent="-709803" algn="l" defTabSz="2839212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647045" indent="-709803" algn="l" defTabSz="2839212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066651" indent="-709803" algn="l" defTabSz="2839212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419606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839212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4258818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4pPr>
      <a:lvl5pPr marL="5678424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5pPr>
      <a:lvl6pPr marL="7098030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6pPr>
      <a:lvl7pPr marL="8517636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7pPr>
      <a:lvl8pPr marL="9937242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8pPr>
      <a:lvl9pPr marL="11356848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/>
          </p:cNvSpPr>
          <p:nvPr/>
        </p:nvSpPr>
        <p:spPr bwMode="auto">
          <a:xfrm>
            <a:off x="649288" y="3927475"/>
            <a:ext cx="17713325" cy="2702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9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8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ca-ES" altLang="es-ES" sz="5000" b="1" u="sng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***REQUISITS***</a:t>
            </a:r>
          </a:p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ca-ES" altLang="es-ES" sz="5000" b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(Els Pòsters que NO compleixin aquests requisits NO seran acceptats)</a:t>
            </a:r>
            <a:br>
              <a:rPr lang="ca-ES" altLang="es-ES" sz="5000" b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</a:br>
            <a:endParaRPr lang="ca-ES" altLang="es-ES" sz="5000" b="1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CenturyGothic,Italic"/>
            </a:endParaRPr>
          </a:p>
          <a:p>
            <a:pPr algn="ctr" defTabSz="914400">
              <a:spcBef>
                <a:spcPct val="0"/>
              </a:spcBef>
              <a:buFontTx/>
              <a:buNone/>
            </a:pPr>
            <a:r>
              <a:rPr lang="ca-ES" altLang="es-ES" sz="5000" b="1" i="1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No modifiqui la mida d’aquesta plantilla</a:t>
            </a:r>
          </a:p>
          <a:p>
            <a:pPr algn="ctr" defTabSz="914400">
              <a:spcBef>
                <a:spcPct val="0"/>
              </a:spcBef>
              <a:buFontTx/>
              <a:buNone/>
            </a:pPr>
            <a:endParaRPr lang="ca-ES" altLang="es-ES" sz="5000" b="1" i="1">
              <a:latin typeface="Arial" panose="020B0604020202020204" pitchFamily="34" charset="0"/>
              <a:ea typeface="Calibri" panose="020F0502020204030204" pitchFamily="34" charset="0"/>
              <a:cs typeface="CenturyGothic,Italic"/>
            </a:endParaRPr>
          </a:p>
          <a:p>
            <a:pPr algn="just" defTabSz="914400">
              <a:spcBef>
                <a:spcPct val="0"/>
              </a:spcBef>
              <a:buFontTx/>
              <a:buNone/>
            </a:pPr>
            <a:r>
              <a:rPr lang="ca-ES" altLang="es-ES" sz="5000" b="1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RECORDI QUE L’ARXIU QUE HA D’ENVIAR </a:t>
            </a:r>
            <a:r>
              <a:rPr lang="ca-ES" altLang="es-ES" sz="5000" b="1" u="sng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NO ÉS EL POWERPOINT </a:t>
            </a:r>
            <a:r>
              <a:rPr lang="ca-ES" altLang="es-ES" sz="5000" b="1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(ppt o pptx), SINÓ AQUEST CONVERTIT A JPG</a:t>
            </a:r>
            <a:r>
              <a:rPr lang="ca-ES" altLang="es-ES" sz="5000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. </a:t>
            </a:r>
          </a:p>
          <a:p>
            <a:pPr algn="just" defTabSz="914400">
              <a:spcBef>
                <a:spcPct val="0"/>
              </a:spcBef>
              <a:buFontTx/>
              <a:buNone/>
            </a:pPr>
            <a:r>
              <a:rPr lang="ca-ES" altLang="es-ES" sz="5000" u="sng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(arxiu</a:t>
            </a:r>
            <a:r>
              <a:rPr lang="ca-ES" altLang="es-ES" sz="5000" u="sng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enturyGothic,Italic"/>
                <a:sym typeface="Wingdings" panose="05000000000000000000" pitchFamily="2" charset="2"/>
              </a:rPr>
              <a:t>guardar comtítolabstractguardar jpg</a:t>
            </a:r>
            <a:r>
              <a:rPr lang="ca-ES" altLang="es-ES" sz="5000" u="sng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)</a:t>
            </a:r>
          </a:p>
          <a:p>
            <a:pPr algn="ctr" defTabSz="914400">
              <a:spcBef>
                <a:spcPct val="0"/>
              </a:spcBef>
              <a:buFontTx/>
              <a:buNone/>
            </a:pPr>
            <a:endParaRPr lang="ca-ES" altLang="es-ES" sz="5000" b="1" i="1">
              <a:latin typeface="Arial" panose="020B0604020202020204" pitchFamily="34" charset="0"/>
              <a:ea typeface="Calibri" panose="020F0502020204030204" pitchFamily="34" charset="0"/>
              <a:cs typeface="CenturyGothic,Italic"/>
            </a:endParaRPr>
          </a:p>
          <a:p>
            <a:pPr algn="ctr" defTabSz="914400">
              <a:spcBef>
                <a:spcPct val="0"/>
              </a:spcBef>
              <a:buFontTx/>
              <a:buNone/>
            </a:pPr>
            <a:endParaRPr lang="ca-ES" altLang="es-ES" sz="5000">
              <a:latin typeface="Arial" panose="020B0604020202020204" pitchFamily="34" charset="0"/>
              <a:ea typeface="Calibri" panose="020F0502020204030204" pitchFamily="34" charset="0"/>
              <a:cs typeface="CenturyGothic,Italic"/>
            </a:endParaRPr>
          </a:p>
          <a:p>
            <a:pPr defTabSz="914400">
              <a:spcBef>
                <a:spcPct val="0"/>
              </a:spcBef>
            </a:pPr>
            <a:r>
              <a:rPr lang="ca-ES" altLang="es-ES" sz="5000" b="1" i="1" u="sng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 MIDA LLETRA</a:t>
            </a:r>
          </a:p>
          <a:p>
            <a:pPr defTabSz="914400">
              <a:spcBef>
                <a:spcPct val="0"/>
              </a:spcBef>
              <a:buFontTx/>
              <a:buNone/>
            </a:pPr>
            <a:r>
              <a:rPr lang="ca-ES" altLang="es-ES" sz="5000" i="1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	- Recomanem  la mida de la lletra a </a:t>
            </a:r>
            <a:r>
              <a:rPr lang="ca-ES" altLang="es-ES" sz="5000" b="1" i="1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16 pts. o superior.</a:t>
            </a:r>
          </a:p>
          <a:p>
            <a:pPr defTabSz="914400">
              <a:spcBef>
                <a:spcPct val="0"/>
              </a:spcBef>
            </a:pPr>
            <a:endParaRPr lang="ca-ES" altLang="es-ES" sz="5000" b="1" i="1">
              <a:latin typeface="Arial" panose="020B0604020202020204" pitchFamily="34" charset="0"/>
              <a:ea typeface="Calibri" panose="020F0502020204030204" pitchFamily="34" charset="0"/>
              <a:cs typeface="CenturyGothic,Italic"/>
            </a:endParaRPr>
          </a:p>
          <a:p>
            <a:pPr defTabSz="914400">
              <a:spcBef>
                <a:spcPct val="0"/>
              </a:spcBef>
            </a:pPr>
            <a:r>
              <a:rPr lang="ca-ES" altLang="es-ES" sz="5000" b="1" i="1" u="sng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 MIDA LLETRA EN GRÀFICS I LLEGENDES</a:t>
            </a:r>
          </a:p>
          <a:p>
            <a:pPr defTabSz="914400">
              <a:spcBef>
                <a:spcPct val="0"/>
              </a:spcBef>
              <a:buFontTx/>
              <a:buNone/>
            </a:pPr>
            <a:r>
              <a:rPr lang="ca-ES" altLang="es-ES" sz="5000" b="1" i="1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	</a:t>
            </a:r>
            <a:r>
              <a:rPr lang="ca-ES" altLang="es-ES" sz="5000" i="1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- Recomanem la mida de lletra superior a </a:t>
            </a:r>
            <a:r>
              <a:rPr lang="ca-ES" altLang="es-ES" sz="5000" b="1" i="1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16 pts. en gràfics i llegendes.</a:t>
            </a:r>
          </a:p>
          <a:p>
            <a:pPr defTabSz="914400">
              <a:spcBef>
                <a:spcPct val="0"/>
              </a:spcBef>
              <a:buFontTx/>
              <a:buNone/>
            </a:pPr>
            <a:r>
              <a:rPr lang="ca-ES" altLang="es-ES" sz="5000" i="1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	- Si crea el gràfic amb lletra més gran de 16 pts. i després el  redueix per introduir-lo al Pòster, haurà reduït la lletra i no es llegirà res. S’ha de crear la lletra del gràfic quan ja tingui la mida del gràfic adaptat. </a:t>
            </a:r>
          </a:p>
          <a:p>
            <a:pPr defTabSz="914400">
              <a:spcBef>
                <a:spcPct val="0"/>
              </a:spcBef>
              <a:buFontTx/>
              <a:buNone/>
            </a:pPr>
            <a:endParaRPr lang="ca-ES" altLang="es-ES" sz="5000" i="1">
              <a:latin typeface="Arial" panose="020B0604020202020204" pitchFamily="34" charset="0"/>
              <a:ea typeface="Calibri" panose="020F0502020204030204" pitchFamily="34" charset="0"/>
              <a:cs typeface="CenturyGothic,Italic"/>
            </a:endParaRPr>
          </a:p>
          <a:p>
            <a:pPr defTabSz="914400">
              <a:spcBef>
                <a:spcPct val="0"/>
              </a:spcBef>
            </a:pPr>
            <a:r>
              <a:rPr lang="ca-ES" altLang="es-ES" sz="5000" b="1" i="1" u="sng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 TIPOGRAFÍA</a:t>
            </a:r>
            <a:endParaRPr lang="ca-ES" altLang="es-ES" sz="5000" b="1" u="sng">
              <a:latin typeface="Arial" panose="020B0604020202020204" pitchFamily="34" charset="0"/>
              <a:ea typeface="Calibri" panose="020F0502020204030204" pitchFamily="34" charset="0"/>
              <a:cs typeface="CenturyGothic"/>
            </a:endParaRPr>
          </a:p>
          <a:p>
            <a:pPr defTabSz="914400">
              <a:spcBef>
                <a:spcPct val="0"/>
              </a:spcBef>
              <a:buFontTx/>
              <a:buNone/>
            </a:pPr>
            <a:r>
              <a:rPr lang="ca-ES" altLang="es-ES" sz="5000">
                <a:latin typeface="Arial" panose="020B0604020202020204" pitchFamily="34" charset="0"/>
                <a:ea typeface="Calibri" panose="020F0502020204030204" pitchFamily="34" charset="0"/>
                <a:cs typeface="CenturyGothic"/>
              </a:rPr>
              <a:t>	- Utilitzi fonts (tipografia) tipus </a:t>
            </a:r>
            <a:r>
              <a:rPr lang="ca-ES" altLang="es-ES" sz="5000" b="1">
                <a:latin typeface="Arial" panose="020B0604020202020204" pitchFamily="34" charset="0"/>
              </a:rPr>
              <a:t>Arial</a:t>
            </a:r>
            <a:r>
              <a:rPr lang="ca-ES" altLang="es-ES" sz="5000">
                <a:latin typeface="Arial" panose="020B0604020202020204" pitchFamily="34" charset="0"/>
              </a:rPr>
              <a:t>, </a:t>
            </a:r>
            <a:r>
              <a:rPr lang="ca-ES" altLang="es-ES" sz="5000" b="1">
                <a:latin typeface="Arial" panose="020B0604020202020204" pitchFamily="34" charset="0"/>
              </a:rPr>
              <a:t>Verdana </a:t>
            </a:r>
            <a:r>
              <a:rPr lang="ca-ES" altLang="es-ES" sz="5000">
                <a:latin typeface="Arial" panose="020B0604020202020204" pitchFamily="34" charset="0"/>
              </a:rPr>
              <a:t>o </a:t>
            </a:r>
            <a:r>
              <a:rPr lang="ca-ES" altLang="es-ES" sz="5000" b="1">
                <a:latin typeface="Arial" panose="020B0604020202020204" pitchFamily="34" charset="0"/>
              </a:rPr>
              <a:t>Tahoma.</a:t>
            </a:r>
            <a:endParaRPr lang="ca-ES" altLang="es-ES" sz="5000">
              <a:latin typeface="Arial" panose="020B0604020202020204" pitchFamily="34" charset="0"/>
            </a:endParaRPr>
          </a:p>
          <a:p>
            <a:pPr defTabSz="914400">
              <a:spcBef>
                <a:spcPct val="0"/>
              </a:spcBef>
              <a:buFontTx/>
              <a:buNone/>
            </a:pPr>
            <a:endParaRPr lang="ca-ES" altLang="es-ES" sz="5000" i="1">
              <a:latin typeface="Arial" panose="020B0604020202020204" pitchFamily="34" charset="0"/>
            </a:endParaRPr>
          </a:p>
          <a:p>
            <a:pPr defTabSz="914400">
              <a:spcBef>
                <a:spcPct val="0"/>
              </a:spcBef>
            </a:pPr>
            <a:r>
              <a:rPr lang="ca-ES" altLang="es-ES" sz="5000" b="1" i="1" u="sng">
                <a:latin typeface="Arial" panose="020B0604020202020204" pitchFamily="34" charset="0"/>
              </a:rPr>
              <a:t> NEGRETA i CURSIVA</a:t>
            </a:r>
            <a:endParaRPr lang="ca-ES" altLang="es-ES" sz="5000" b="1" u="sng">
              <a:latin typeface="Arial" panose="020B0604020202020204" pitchFamily="34" charset="0"/>
            </a:endParaRPr>
          </a:p>
          <a:p>
            <a:pPr defTabSz="914400">
              <a:spcBef>
                <a:spcPct val="0"/>
              </a:spcBef>
              <a:buFontTx/>
              <a:buNone/>
            </a:pPr>
            <a:r>
              <a:rPr lang="ca-ES" altLang="es-ES" sz="5000">
                <a:latin typeface="Arial" panose="020B0604020202020204" pitchFamily="34" charset="0"/>
              </a:rPr>
              <a:t>	- Recomanem no utilitzar text en cursiva.</a:t>
            </a:r>
          </a:p>
          <a:p>
            <a:pPr defTabSz="914400">
              <a:spcBef>
                <a:spcPct val="0"/>
              </a:spcBef>
              <a:buFontTx/>
              <a:buNone/>
            </a:pPr>
            <a:endParaRPr lang="ca-ES" altLang="es-ES" sz="5000" i="1">
              <a:latin typeface="Arial" panose="020B0604020202020204" pitchFamily="34" charset="0"/>
            </a:endParaRPr>
          </a:p>
          <a:p>
            <a:pPr defTabSz="914400">
              <a:spcBef>
                <a:spcPct val="0"/>
              </a:spcBef>
            </a:pPr>
            <a:r>
              <a:rPr lang="ca-ES" altLang="es-ES" sz="5000" b="1" i="1" u="sng">
                <a:latin typeface="Arial" panose="020B0604020202020204" pitchFamily="34" charset="0"/>
              </a:rPr>
              <a:t> FONS</a:t>
            </a:r>
            <a:endParaRPr lang="ca-ES" altLang="es-ES" sz="5000" b="1" u="sng">
              <a:latin typeface="Arial" panose="020B0604020202020204" pitchFamily="34" charset="0"/>
            </a:endParaRPr>
          </a:p>
          <a:p>
            <a:pPr defTabSz="914400">
              <a:spcBef>
                <a:spcPct val="0"/>
              </a:spcBef>
              <a:buFontTx/>
              <a:buNone/>
            </a:pPr>
            <a:r>
              <a:rPr lang="ca-ES" altLang="es-ES" sz="5000">
                <a:latin typeface="Arial" panose="020B0604020202020204" pitchFamily="34" charset="0"/>
              </a:rPr>
              <a:t>	- Seleccioni un </a:t>
            </a:r>
            <a:r>
              <a:rPr lang="ca-ES" altLang="es-ES" sz="5000" b="1">
                <a:latin typeface="Arial" panose="020B0604020202020204" pitchFamily="34" charset="0"/>
              </a:rPr>
              <a:t>fons llis </a:t>
            </a:r>
            <a:r>
              <a:rPr lang="ca-ES" altLang="es-ES" sz="5000">
                <a:latin typeface="Arial" panose="020B0604020202020204" pitchFamily="34" charset="0"/>
              </a:rPr>
              <a:t>sense ornaments.</a:t>
            </a:r>
          </a:p>
          <a:p>
            <a:pPr defTabSz="914400">
              <a:spcBef>
                <a:spcPct val="0"/>
              </a:spcBef>
              <a:buFontTx/>
              <a:buNone/>
            </a:pPr>
            <a:r>
              <a:rPr lang="ca-ES" altLang="es-ES" sz="5000">
                <a:latin typeface="Arial" panose="020B0604020202020204" pitchFamily="34" charset="0"/>
              </a:rPr>
              <a:t>	- Color del fons que </a:t>
            </a:r>
            <a:r>
              <a:rPr lang="ca-ES" altLang="es-ES" sz="5000" b="1">
                <a:latin typeface="Arial" panose="020B0604020202020204" pitchFamily="34" charset="0"/>
              </a:rPr>
              <a:t>contrasti</a:t>
            </a:r>
            <a:r>
              <a:rPr lang="ca-ES" altLang="es-ES" sz="5000">
                <a:latin typeface="Arial" panose="020B0604020202020204" pitchFamily="34" charset="0"/>
              </a:rPr>
              <a:t> amb les lletres del text.</a:t>
            </a:r>
          </a:p>
          <a:p>
            <a:pPr defTabSz="914400">
              <a:spcBef>
                <a:spcPct val="0"/>
              </a:spcBef>
              <a:buFontTx/>
              <a:buNone/>
            </a:pPr>
            <a:endParaRPr lang="ca-ES" altLang="es-ES" sz="5000">
              <a:latin typeface="Arial" panose="020B0604020202020204" pitchFamily="34" charset="0"/>
            </a:endParaRPr>
          </a:p>
          <a:p>
            <a:pPr defTabSz="914400">
              <a:spcBef>
                <a:spcPct val="0"/>
              </a:spcBef>
              <a:buFontTx/>
              <a:buNone/>
            </a:pPr>
            <a:endParaRPr lang="ca-ES" altLang="es-ES" sz="50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defTabSz="914400">
              <a:spcBef>
                <a:spcPct val="0"/>
              </a:spcBef>
              <a:buFontTx/>
              <a:buNone/>
            </a:pPr>
            <a:r>
              <a:rPr lang="ca-ES" altLang="es-ES" sz="5000" b="1">
                <a:solidFill>
                  <a:srgbClr val="000000"/>
                </a:solidFill>
                <a:latin typeface="Arial" panose="020B0604020202020204" pitchFamily="34" charset="0"/>
              </a:rPr>
              <a:t>*Elimini aquest quadre de text per realitzar el seu Pòster</a:t>
            </a:r>
            <a:endParaRPr lang="ca-ES" altLang="es-ES" sz="5000" b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Diapositiva 1&quot;/&gt;&lt;property id=&quot;20307&quot; value=&quot;25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Presentación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Presentación1</Template>
  <TotalTime>125</TotalTime>
  <Words>209</Words>
  <Application>Microsoft Office PowerPoint</Application>
  <PresentationFormat>Personalizado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CenturyGothic</vt:lpstr>
      <vt:lpstr>CenturyGothic,Italic</vt:lpstr>
      <vt:lpstr>Wingdings</vt:lpstr>
      <vt:lpstr>Presentación1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Luis</dc:creator>
  <cp:lastModifiedBy>Marta Gratacós</cp:lastModifiedBy>
  <cp:revision>27</cp:revision>
  <dcterms:created xsi:type="dcterms:W3CDTF">2011-03-11T07:31:53Z</dcterms:created>
  <dcterms:modified xsi:type="dcterms:W3CDTF">2024-11-26T11:36:21Z</dcterms:modified>
</cp:coreProperties>
</file>