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FADE3E8-8A5A-983F-00F7-8CE79010F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000">
                <a:srgbClr val="00A49A"/>
              </a:gs>
              <a:gs pos="35000">
                <a:srgbClr val="00A49A">
                  <a:alpha val="44000"/>
                </a:srgbClr>
              </a:gs>
              <a:gs pos="17000">
                <a:srgbClr val="00A49A">
                  <a:alpha val="87000"/>
                </a:srgbClr>
              </a:gs>
              <a:gs pos="63000">
                <a:srgbClr val="00A49A">
                  <a:alpha val="18769"/>
                </a:srgbClr>
              </a:gs>
              <a:gs pos="91000">
                <a:schemeClr val="bg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I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CONGRESO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MEDICINA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Y SALUD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AMBIENTAL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3534FC1-2EC2-AE2A-F059-615BCA4E10F7}"/>
              </a:ext>
            </a:extLst>
          </p:cNvPr>
          <p:cNvSpPr txBox="1"/>
          <p:nvPr userDrawn="1"/>
        </p:nvSpPr>
        <p:spPr>
          <a:xfrm>
            <a:off x="-254363" y="6364264"/>
            <a:ext cx="1952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algn="ctr">
              <a:defRPr/>
            </a:pP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Sede del congreso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F4BE1-225A-E220-E40B-407D56D17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6" b="93856" l="9457" r="89888">
                        <a14:foregroundMark x1="41011" y1="8898" x2="52622" y2="6144"/>
                        <a14:foregroundMark x1="43071" y1="5720" x2="36049" y2="7203"/>
                        <a14:foregroundMark x1="36049" y1="7203" x2="34457" y2="8263"/>
                        <a14:foregroundMark x1="26217" y1="12076" x2="16011" y2="23305"/>
                        <a14:foregroundMark x1="16011" y1="23305" x2="10019" y2="38771"/>
                        <a14:foregroundMark x1="10019" y1="38771" x2="9457" y2="56144"/>
                        <a14:foregroundMark x1="9457" y1="56144" x2="13858" y2="66525"/>
                        <a14:foregroundMark x1="26966" y1="87924" x2="41386" y2="92585"/>
                        <a14:foregroundMark x1="41386" y1="92585" x2="59644" y2="93856"/>
                        <a14:foregroundMark x1="59644" y1="93856" x2="73689" y2="85487"/>
                        <a14:foregroundMark x1="73689" y1="85487" x2="84457" y2="68856"/>
                        <a14:foregroundMark x1="84457" y1="68856" x2="88015" y2="49470"/>
                        <a14:foregroundMark x1="88015" y1="49470" x2="86985" y2="40148"/>
                        <a14:foregroundMark x1="86985" y1="40148" x2="79963" y2="24364"/>
                        <a14:foregroundMark x1="79963" y1="24364" x2="77341" y2="20975"/>
                        <a14:foregroundMark x1="27903" y1="10805" x2="41573" y2="2225"/>
                        <a14:foregroundMark x1="41573" y1="2225" x2="50094" y2="1483"/>
                        <a14:foregroundMark x1="50094" y1="1483" x2="57584" y2="2966"/>
                        <a14:foregroundMark x1="57584" y1="2966" x2="76966" y2="18220"/>
                        <a14:foregroundMark x1="76966" y1="18220" x2="78839" y2="20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6885" y="4958273"/>
            <a:ext cx="2044700" cy="18073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051C4B20-5318-97A8-BEE5-9E03A65F7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1055" y="4937292"/>
            <a:ext cx="1665824" cy="158086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B389B078-066F-F474-AB6A-BB302B3E61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8033" y="6002242"/>
            <a:ext cx="2146663" cy="72404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EBCE8AB-7187-ED83-AB3F-D5AF8346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" y="152962"/>
            <a:ext cx="3514455" cy="7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93;p2">
            <a:extLst>
              <a:ext uri="{FF2B5EF4-FFF2-40B4-BE49-F238E27FC236}">
                <a16:creationId xmlns:a16="http://schemas.microsoft.com/office/drawing/2014/main" id="{A4D2BA47-8AF6-DEC4-3433-4D75E1DC6B00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9690538" y="314412"/>
            <a:ext cx="2126199" cy="1987354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25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794507A5-0AF5-75F6-7DA5-2C3A1B1C74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000">
                <a:srgbClr val="00A49A"/>
              </a:gs>
              <a:gs pos="35000">
                <a:srgbClr val="00A49A">
                  <a:alpha val="44000"/>
                </a:srgbClr>
              </a:gs>
              <a:gs pos="17000">
                <a:srgbClr val="00A49A">
                  <a:alpha val="87000"/>
                </a:srgbClr>
              </a:gs>
              <a:gs pos="63000">
                <a:srgbClr val="00A49A">
                  <a:alpha val="18769"/>
                </a:srgbClr>
              </a:gs>
              <a:gs pos="91000">
                <a:schemeClr val="bg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I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CONGRESO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MEDICINA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Y SALUD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AMBIENTAL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A30876-3691-D8CB-99B3-1C28FDFFF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" y="152962"/>
            <a:ext cx="3514455" cy="7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3;p2">
            <a:extLst>
              <a:ext uri="{FF2B5EF4-FFF2-40B4-BE49-F238E27FC236}">
                <a16:creationId xmlns:a16="http://schemas.microsoft.com/office/drawing/2014/main" id="{AFC8390E-B30E-5971-A13A-D1C65B00539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690538" y="314412"/>
            <a:ext cx="2126199" cy="198735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C0C822-D4D0-0F15-2EC5-E0A252B184B0}"/>
              </a:ext>
            </a:extLst>
          </p:cNvPr>
          <p:cNvSpPr txBox="1"/>
          <p:nvPr userDrawn="1"/>
        </p:nvSpPr>
        <p:spPr>
          <a:xfrm>
            <a:off x="2598180" y="5864999"/>
            <a:ext cx="610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II CONGRESO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MEDICINA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5CB269-C218-CA61-5F32-61A67D1ECB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6" b="93856" l="9457" r="89888">
                        <a14:foregroundMark x1="41011" y1="8898" x2="52622" y2="6144"/>
                        <a14:foregroundMark x1="43071" y1="5720" x2="36049" y2="7203"/>
                        <a14:foregroundMark x1="36049" y1="7203" x2="34457" y2="8263"/>
                        <a14:foregroundMark x1="26217" y1="12076" x2="16011" y2="23305"/>
                        <a14:foregroundMark x1="16011" y1="23305" x2="10019" y2="38771"/>
                        <a14:foregroundMark x1="10019" y1="38771" x2="9457" y2="56144"/>
                        <a14:foregroundMark x1="9457" y1="56144" x2="13858" y2="66525"/>
                        <a14:foregroundMark x1="26966" y1="87924" x2="41386" y2="92585"/>
                        <a14:foregroundMark x1="41386" y1="92585" x2="59644" y2="93856"/>
                        <a14:foregroundMark x1="59644" y1="93856" x2="73689" y2="85487"/>
                        <a14:foregroundMark x1="73689" y1="85487" x2="84457" y2="68856"/>
                        <a14:foregroundMark x1="84457" y1="68856" x2="88015" y2="49470"/>
                        <a14:foregroundMark x1="88015" y1="49470" x2="86985" y2="40148"/>
                        <a14:foregroundMark x1="86985" y1="40148" x2="79963" y2="24364"/>
                        <a14:foregroundMark x1="79963" y1="24364" x2="77341" y2="20975"/>
                        <a14:foregroundMark x1="27903" y1="10805" x2="41573" y2="2225"/>
                        <a14:foregroundMark x1="41573" y1="2225" x2="50094" y2="1483"/>
                        <a14:foregroundMark x1="50094" y1="1483" x2="57584" y2="2966"/>
                        <a14:foregroundMark x1="57584" y1="2966" x2="76966" y2="18220"/>
                        <a14:foregroundMark x1="76966" y1="18220" x2="78839" y2="20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53105"/>
            <a:ext cx="2044700" cy="1807300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411018EB-7815-8BE4-2A19-0A3E88726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614" y="5245100"/>
            <a:ext cx="1665824" cy="15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88F2E-4856-C599-2A46-27D4D171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F6216-A1F9-BF3D-724E-5763DBFFD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ca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B76974-5C26-EC2B-5E19-E35C38E4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8CA7-C93F-4DAC-A110-7DE897E67259}" type="datetimeFigureOut">
              <a:rPr lang="ca-ES" smtClean="0"/>
              <a:t>28/1/2025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243B33-6948-A3E3-205E-F074AA86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A8C97-D043-F081-50A6-4627185F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6E1B0B8-64F1-5EDE-2CA5-862E57B822C3}"/>
              </a:ext>
            </a:extLst>
          </p:cNvPr>
          <p:cNvSpPr/>
          <p:nvPr userDrawn="1"/>
        </p:nvSpPr>
        <p:spPr>
          <a:xfrm>
            <a:off x="0" y="0"/>
            <a:ext cx="12192000" cy="786886"/>
          </a:xfrm>
          <a:prstGeom prst="rect">
            <a:avLst/>
          </a:prstGeom>
          <a:gradFill>
            <a:gsLst>
              <a:gs pos="7000">
                <a:srgbClr val="00A49A"/>
              </a:gs>
              <a:gs pos="21000">
                <a:srgbClr val="00D3CC">
                  <a:alpha val="56863"/>
                </a:srgbClr>
              </a:gs>
              <a:gs pos="39000">
                <a:srgbClr val="00FEF3">
                  <a:alpha val="31569"/>
                </a:srgbClr>
              </a:gs>
              <a:gs pos="69000">
                <a:schemeClr val="bg1"/>
              </a:gs>
            </a:gsLst>
            <a:lin ang="10800000" scaled="1"/>
          </a:gradFill>
          <a:ln>
            <a:solidFill>
              <a:srgbClr val="00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    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5E58B07-23EF-113E-B5A5-91DD27C446E6}"/>
              </a:ext>
            </a:extLst>
          </p:cNvPr>
          <p:cNvSpPr txBox="1"/>
          <p:nvPr userDrawn="1"/>
        </p:nvSpPr>
        <p:spPr>
          <a:xfrm>
            <a:off x="329646" y="179861"/>
            <a:ext cx="375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Tema principal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081411C-6792-E091-099E-9BF53F23C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6" y="89930"/>
            <a:ext cx="2668243" cy="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93;p2">
            <a:extLst>
              <a:ext uri="{FF2B5EF4-FFF2-40B4-BE49-F238E27FC236}">
                <a16:creationId xmlns:a16="http://schemas.microsoft.com/office/drawing/2014/main" id="{B28BE210-91BA-355B-5D52-5FB903C382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102449" y="115409"/>
            <a:ext cx="987557" cy="9771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88DF2E8-5E43-8813-CD29-C4FDDB9A05E4}"/>
              </a:ext>
            </a:extLst>
          </p:cNvPr>
          <p:cNvSpPr txBox="1"/>
          <p:nvPr userDrawn="1"/>
        </p:nvSpPr>
        <p:spPr>
          <a:xfrm>
            <a:off x="9588500" y="6203658"/>
            <a:ext cx="2603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II CONGRESO de MEDICINA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746644A-9301-F742-AD7E-B23C4F09E3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55" y="5960492"/>
            <a:ext cx="945745" cy="8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8C82DBD6-F519-8DFD-D5FA-96404ADBF418}"/>
              </a:ext>
            </a:extLst>
          </p:cNvPr>
          <p:cNvSpPr/>
          <p:nvPr userDrawn="1"/>
        </p:nvSpPr>
        <p:spPr>
          <a:xfrm>
            <a:off x="0" y="0"/>
            <a:ext cx="12192000" cy="786886"/>
          </a:xfrm>
          <a:prstGeom prst="rect">
            <a:avLst/>
          </a:prstGeom>
          <a:gradFill>
            <a:gsLst>
              <a:gs pos="7000">
                <a:srgbClr val="00A49A"/>
              </a:gs>
              <a:gs pos="21000">
                <a:srgbClr val="00D3CC">
                  <a:alpha val="56863"/>
                </a:srgbClr>
              </a:gs>
              <a:gs pos="39000">
                <a:srgbClr val="00FEF3">
                  <a:alpha val="31569"/>
                </a:srgbClr>
              </a:gs>
              <a:gs pos="69000">
                <a:schemeClr val="bg1"/>
              </a:gs>
            </a:gsLst>
            <a:lin ang="10800000" scaled="1"/>
          </a:gradFill>
          <a:ln>
            <a:solidFill>
              <a:srgbClr val="00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    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C14B842-EDFC-4C2E-1150-B2AEF0F9BE38}"/>
              </a:ext>
            </a:extLst>
          </p:cNvPr>
          <p:cNvSpPr txBox="1"/>
          <p:nvPr userDrawn="1"/>
        </p:nvSpPr>
        <p:spPr>
          <a:xfrm>
            <a:off x="329646" y="179861"/>
            <a:ext cx="375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Tema principal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775748-87FE-F43A-B3CF-833AF8C3E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6" y="89930"/>
            <a:ext cx="2668243" cy="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3;p2">
            <a:extLst>
              <a:ext uri="{FF2B5EF4-FFF2-40B4-BE49-F238E27FC236}">
                <a16:creationId xmlns:a16="http://schemas.microsoft.com/office/drawing/2014/main" id="{68342BFE-9E89-478F-6C2F-A8BFF2BC60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102449" y="115409"/>
            <a:ext cx="987557" cy="9771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9CC3B736-54F8-1441-6DA9-E1F2CF75B84A}"/>
              </a:ext>
            </a:extLst>
          </p:cNvPr>
          <p:cNvSpPr txBox="1"/>
          <p:nvPr userDrawn="1"/>
        </p:nvSpPr>
        <p:spPr>
          <a:xfrm>
            <a:off x="9588500" y="6203658"/>
            <a:ext cx="2603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II CONGRESO de MEDICINA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C9605BA-DF49-0418-A195-0630458D27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55" y="5960492"/>
            <a:ext cx="945745" cy="897508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A959B41-D902-1194-9670-B94D34CE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768"/>
            <a:ext cx="10515600" cy="48411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8118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8C82DBD6-F519-8DFD-D5FA-96404ADBF418}"/>
              </a:ext>
            </a:extLst>
          </p:cNvPr>
          <p:cNvSpPr/>
          <p:nvPr userDrawn="1"/>
        </p:nvSpPr>
        <p:spPr>
          <a:xfrm>
            <a:off x="0" y="0"/>
            <a:ext cx="12192000" cy="786886"/>
          </a:xfrm>
          <a:prstGeom prst="rect">
            <a:avLst/>
          </a:prstGeom>
          <a:gradFill>
            <a:gsLst>
              <a:gs pos="7000">
                <a:srgbClr val="00A49A"/>
              </a:gs>
              <a:gs pos="21000">
                <a:srgbClr val="00D3CC">
                  <a:alpha val="56863"/>
                </a:srgbClr>
              </a:gs>
              <a:gs pos="39000">
                <a:srgbClr val="00FEF3">
                  <a:alpha val="31569"/>
                </a:srgbClr>
              </a:gs>
              <a:gs pos="69000">
                <a:schemeClr val="bg1"/>
              </a:gs>
            </a:gsLst>
            <a:lin ang="10800000" scaled="1"/>
          </a:gradFill>
          <a:ln>
            <a:solidFill>
              <a:srgbClr val="00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    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C14B842-EDFC-4C2E-1150-B2AEF0F9BE38}"/>
              </a:ext>
            </a:extLst>
          </p:cNvPr>
          <p:cNvSpPr txBox="1"/>
          <p:nvPr userDrawn="1"/>
        </p:nvSpPr>
        <p:spPr>
          <a:xfrm>
            <a:off x="329646" y="179861"/>
            <a:ext cx="375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Tema principal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775748-87FE-F43A-B3CF-833AF8C3E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6" y="89930"/>
            <a:ext cx="2668243" cy="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3;p2">
            <a:extLst>
              <a:ext uri="{FF2B5EF4-FFF2-40B4-BE49-F238E27FC236}">
                <a16:creationId xmlns:a16="http://schemas.microsoft.com/office/drawing/2014/main" id="{68342BFE-9E89-478F-6C2F-A8BFF2BC60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102449" y="115409"/>
            <a:ext cx="987557" cy="9771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9CC3B736-54F8-1441-6DA9-E1F2CF75B84A}"/>
              </a:ext>
            </a:extLst>
          </p:cNvPr>
          <p:cNvSpPr txBox="1"/>
          <p:nvPr userDrawn="1"/>
        </p:nvSpPr>
        <p:spPr>
          <a:xfrm>
            <a:off x="9588500" y="6203658"/>
            <a:ext cx="2603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II CONGRESO de MEDICINA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C9605BA-DF49-0418-A195-0630458D27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55" y="5960492"/>
            <a:ext cx="945745" cy="897508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A959B41-D902-1194-9670-B94D34CE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768"/>
            <a:ext cx="10515600" cy="48411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171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8C82DBD6-F519-8DFD-D5FA-96404ADBF418}"/>
              </a:ext>
            </a:extLst>
          </p:cNvPr>
          <p:cNvSpPr/>
          <p:nvPr userDrawn="1"/>
        </p:nvSpPr>
        <p:spPr>
          <a:xfrm>
            <a:off x="0" y="0"/>
            <a:ext cx="12192000" cy="786886"/>
          </a:xfrm>
          <a:prstGeom prst="rect">
            <a:avLst/>
          </a:prstGeom>
          <a:gradFill>
            <a:gsLst>
              <a:gs pos="7000">
                <a:srgbClr val="00A49A"/>
              </a:gs>
              <a:gs pos="21000">
                <a:srgbClr val="00D3CC">
                  <a:alpha val="56863"/>
                </a:srgbClr>
              </a:gs>
              <a:gs pos="39000">
                <a:srgbClr val="00FEF3">
                  <a:alpha val="31569"/>
                </a:srgbClr>
              </a:gs>
              <a:gs pos="69000">
                <a:schemeClr val="bg1"/>
              </a:gs>
            </a:gsLst>
            <a:lin ang="10800000" scaled="1"/>
          </a:gradFill>
          <a:ln>
            <a:solidFill>
              <a:srgbClr val="00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    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C14B842-EDFC-4C2E-1150-B2AEF0F9BE38}"/>
              </a:ext>
            </a:extLst>
          </p:cNvPr>
          <p:cNvSpPr txBox="1"/>
          <p:nvPr userDrawn="1"/>
        </p:nvSpPr>
        <p:spPr>
          <a:xfrm>
            <a:off x="329646" y="179861"/>
            <a:ext cx="375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Tema principal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775748-87FE-F43A-B3CF-833AF8C3E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6" y="89930"/>
            <a:ext cx="2668243" cy="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3;p2">
            <a:extLst>
              <a:ext uri="{FF2B5EF4-FFF2-40B4-BE49-F238E27FC236}">
                <a16:creationId xmlns:a16="http://schemas.microsoft.com/office/drawing/2014/main" id="{68342BFE-9E89-478F-6C2F-A8BFF2BC60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102449" y="115409"/>
            <a:ext cx="987557" cy="9771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9CC3B736-54F8-1441-6DA9-E1F2CF75B84A}"/>
              </a:ext>
            </a:extLst>
          </p:cNvPr>
          <p:cNvSpPr txBox="1"/>
          <p:nvPr userDrawn="1"/>
        </p:nvSpPr>
        <p:spPr>
          <a:xfrm>
            <a:off x="9588500" y="6203658"/>
            <a:ext cx="2603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II CONGRESO de MEDICINA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C9605BA-DF49-0418-A195-0630458D27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55" y="5960492"/>
            <a:ext cx="945745" cy="897508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7AA6676-C29C-A156-A4F0-E5D1D3F9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1495"/>
            <a:ext cx="5181600" cy="4845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DD5E6EED-F792-49A8-042F-4492D8EF6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1495"/>
            <a:ext cx="5181600" cy="4845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1660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A12B71B4-A4F1-960C-38BD-B768BEA84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D3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5194" l="4816" r="45562">
                        <a14:foregroundMark x1="8687" y1="31029" x2="8687" y2="31029"/>
                        <a14:foregroundMark x1="10009" y1="30185" x2="10009" y2="30185"/>
                        <a14:foregroundMark x1="18650" y1="10287" x2="24882" y2="9444"/>
                        <a14:foregroundMark x1="24882" y1="9444" x2="26487" y2="9444"/>
                        <a14:foregroundMark x1="23088" y1="48567" x2="22852" y2="36847"/>
                        <a14:foregroundMark x1="22852" y1="36847" x2="22144" y2="48229"/>
                        <a14:foregroundMark x1="22144" y1="48229" x2="21907" y2="48820"/>
                        <a14:foregroundMark x1="19972" y1="49747" x2="18839" y2="38364"/>
                        <a14:foregroundMark x1="18839" y1="38364" x2="24788" y2="33221"/>
                        <a14:foregroundMark x1="24788" y1="33221" x2="26110" y2="44688"/>
                        <a14:foregroundMark x1="26110" y1="44688" x2="25496" y2="47386"/>
                        <a14:foregroundMark x1="22757" y1="23440" x2="22899" y2="25464"/>
                        <a14:foregroundMark x1="29131" y1="27234" x2="28470" y2="29258"/>
                        <a14:foregroundMark x1="28281" y1="49157" x2="29462" y2="50590"/>
                        <a14:foregroundMark x1="21766" y1="55228" x2="24363" y2="55818"/>
                        <a14:foregroundMark x1="22238" y1="59359" x2="21766" y2="57336"/>
                        <a14:foregroundMark x1="23371" y1="59022" x2="23371" y2="59022"/>
                        <a14:foregroundMark x1="22238" y1="58179" x2="22568" y2="58432"/>
                        <a14:foregroundMark x1="20963" y1="60540" x2="24693" y2="59359"/>
                        <a14:foregroundMark x1="21294" y1="47639" x2="21294" y2="47639"/>
                        <a14:foregroundMark x1="21577" y1="50253" x2="21577" y2="50253"/>
                        <a14:foregroundMark x1="21766" y1="52024" x2="21766" y2="52024"/>
                        <a14:foregroundMark x1="20963" y1="44772" x2="20963" y2="44772"/>
                        <a14:foregroundMark x1="24221" y1="41231" x2="24221" y2="41231"/>
                        <a14:foregroundMark x1="24551" y1="45363" x2="24551" y2="45363"/>
                        <a14:foregroundMark x1="44004" y1="58179" x2="44004" y2="57589"/>
                        <a14:foregroundMark x1="45609" y1="58769" x2="45609" y2="58769"/>
                        <a14:foregroundMark x1="16053" y1="92327" x2="22191" y2="95194"/>
                        <a14:foregroundMark x1="22191" y1="95194" x2="16856" y2="91990"/>
                        <a14:foregroundMark x1="20208" y1="40304" x2="21341" y2="39376"/>
                        <a14:foregroundMark x1="20727" y1="53879" x2="24599" y2="53626"/>
                        <a14:foregroundMark x1="20869" y1="56577" x2="24457" y2="56577"/>
                        <a14:foregroundMark x1="30359" y1="39629" x2="31114" y2="39629"/>
                        <a14:foregroundMark x1="12842" y1="39123" x2="13362" y2="39123"/>
                        <a14:foregroundMark x1="15958" y1="27319" x2="16100" y2="27572"/>
                        <a14:foregroundMark x1="15864" y1="51686" x2="17092" y2="49410"/>
                        <a14:backgroundMark x1="13456" y1="40725" x2="12748" y2="40725"/>
                        <a14:backgroundMark x1="13598" y1="40472" x2="12842" y2="40472"/>
                        <a14:backgroundMark x1="16336" y1="30270" x2="15864" y2="29089"/>
                        <a14:backgroundMark x1="15765" y1="27590" x2="15581" y2="26897"/>
                        <a14:backgroundMark x1="16478" y1="30270" x2="15853" y2="27919"/>
                        <a14:backgroundMark x1="15109" y1="52530" x2="15109" y2="52530"/>
                        <a14:backgroundMark x1="15345" y1="52108" x2="15258" y2="52069"/>
                        <a14:backgroundMark x1="30973" y1="40472" x2="31586" y2="40472"/>
                      </a14:backgroundRemoval>
                    </a14:imgEffect>
                  </a14:imgLayer>
                </a14:imgProps>
              </a:ext>
            </a:extLst>
          </a:blip>
          <a:srcRect r="51669"/>
          <a:stretch/>
        </p:blipFill>
        <p:spPr>
          <a:xfrm>
            <a:off x="103239" y="654025"/>
            <a:ext cx="4913261" cy="5692534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9C1E7A42-6E68-7709-F463-092FC61B24AF}"/>
              </a:ext>
            </a:extLst>
          </p:cNvPr>
          <p:cNvSpPr txBox="1"/>
          <p:nvPr userDrawn="1"/>
        </p:nvSpPr>
        <p:spPr>
          <a:xfrm>
            <a:off x="6522823" y="2280451"/>
            <a:ext cx="375645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/>
              <a:t>Ideas</a:t>
            </a:r>
            <a:r>
              <a:rPr lang="ca-ES" sz="2400" b="1" dirty="0"/>
              <a:t> para recordar</a:t>
            </a:r>
          </a:p>
          <a:p>
            <a:endParaRPr lang="ca-ES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ca-ES" dirty="0" err="1"/>
              <a:t>Texto</a:t>
            </a:r>
            <a:r>
              <a:rPr lang="ca-ES" dirty="0"/>
              <a:t> editable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a-ES" dirty="0" err="1"/>
              <a:t>Texto</a:t>
            </a:r>
            <a:r>
              <a:rPr lang="ca-ES" dirty="0"/>
              <a:t> editable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a-ES" dirty="0" err="1"/>
              <a:t>Texto</a:t>
            </a:r>
            <a:r>
              <a:rPr lang="ca-ES" dirty="0"/>
              <a:t> editable</a:t>
            </a:r>
          </a:p>
          <a:p>
            <a:pPr marL="285750" indent="-285750">
              <a:buFont typeface="Wingdings" pitchFamily="2" charset="2"/>
              <a:buChar char="ü"/>
            </a:pPr>
            <a:endParaRPr lang="ca-ES" dirty="0"/>
          </a:p>
          <a:p>
            <a:pPr marL="285750" indent="-285750">
              <a:buFont typeface="Wingdings" pitchFamily="2" charset="2"/>
              <a:buChar char="ü"/>
            </a:pPr>
            <a:endParaRPr lang="ca-ES" sz="1400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96F009E-059C-5929-2A11-FF088EC18A51}"/>
              </a:ext>
            </a:extLst>
          </p:cNvPr>
          <p:cNvSpPr/>
          <p:nvPr userDrawn="1"/>
        </p:nvSpPr>
        <p:spPr>
          <a:xfrm>
            <a:off x="0" y="0"/>
            <a:ext cx="12192000" cy="786886"/>
          </a:xfrm>
          <a:prstGeom prst="rect">
            <a:avLst/>
          </a:prstGeom>
          <a:gradFill>
            <a:gsLst>
              <a:gs pos="7000">
                <a:srgbClr val="00A49A"/>
              </a:gs>
              <a:gs pos="21000">
                <a:srgbClr val="00D3CC">
                  <a:alpha val="56863"/>
                </a:srgbClr>
              </a:gs>
              <a:gs pos="39000">
                <a:srgbClr val="00FEF3">
                  <a:alpha val="31569"/>
                </a:srgbClr>
              </a:gs>
              <a:gs pos="69000">
                <a:schemeClr val="bg1"/>
              </a:gs>
            </a:gsLst>
            <a:lin ang="10800000" scaled="1"/>
          </a:gradFill>
          <a:ln>
            <a:solidFill>
              <a:srgbClr val="00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    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B275722-4A4A-5EE3-565E-4DBD5FB82275}"/>
              </a:ext>
            </a:extLst>
          </p:cNvPr>
          <p:cNvSpPr txBox="1"/>
          <p:nvPr userDrawn="1"/>
        </p:nvSpPr>
        <p:spPr>
          <a:xfrm>
            <a:off x="329646" y="179861"/>
            <a:ext cx="375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Tema principal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305B5A4-F1BF-807F-C292-16B92966C6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6" y="89930"/>
            <a:ext cx="2668243" cy="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F2B3096C-2B1E-9D27-B030-8D48A2F031C6}"/>
              </a:ext>
            </a:extLst>
          </p:cNvPr>
          <p:cNvSpPr txBox="1"/>
          <p:nvPr userDrawn="1"/>
        </p:nvSpPr>
        <p:spPr>
          <a:xfrm>
            <a:off x="9588500" y="6203658"/>
            <a:ext cx="2603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II CONGRESO de MEDICINA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013AC5E6-F228-A8BF-F1E3-BFAEA0CA3A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5" b="91694" l="9892" r="89954">
                        <a14:foregroundMark x1="43122" y1="10016" x2="50309" y2="9609"/>
                        <a14:foregroundMark x1="50309" y1="9609" x2="50386" y2="9609"/>
                        <a14:foregroundMark x1="42968" y1="10342" x2="42968" y2="10342"/>
                        <a14:foregroundMark x1="51546" y1="9446" x2="54946" y2="10179"/>
                        <a14:foregroundMark x1="10278" y1="49430" x2="11360" y2="43730"/>
                        <a14:foregroundMark x1="36631" y1="90391" x2="43818" y2="91694"/>
                        <a14:foregroundMark x1="43818" y1="91694" x2="59505" y2="8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55" y="5960492"/>
            <a:ext cx="945745" cy="897508"/>
          </a:xfrm>
          <a:prstGeom prst="rect">
            <a:avLst/>
          </a:prstGeom>
        </p:spPr>
      </p:pic>
      <p:pic>
        <p:nvPicPr>
          <p:cNvPr id="14" name="Google Shape;93;p2">
            <a:extLst>
              <a:ext uri="{FF2B5EF4-FFF2-40B4-BE49-F238E27FC236}">
                <a16:creationId xmlns:a16="http://schemas.microsoft.com/office/drawing/2014/main" id="{9C241B05-3FA5-4381-7C0E-6494998B65B5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1102449" y="115409"/>
            <a:ext cx="987557" cy="97719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35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4" r:id="rId3"/>
    <p:sldLayoutId id="2147483662" r:id="rId4"/>
    <p:sldLayoutId id="2147483660" r:id="rId5"/>
    <p:sldLayoutId id="2147483661" r:id="rId6"/>
    <p:sldLayoutId id="214748365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8D2313AC-759D-9C3F-50BC-C3BC7BE13B3E}"/>
              </a:ext>
            </a:extLst>
          </p:cNvPr>
          <p:cNvSpPr txBox="1"/>
          <p:nvPr/>
        </p:nvSpPr>
        <p:spPr>
          <a:xfrm>
            <a:off x="103237" y="2359375"/>
            <a:ext cx="5271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>
              <a:defRPr/>
            </a:pPr>
            <a:r>
              <a:rPr lang="es-ES_tradnl" sz="20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Mollet del Vallès, 14 y 15 de Marzo del 2025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4409E10-9B40-1E52-B7AE-BC5B4850D997}"/>
              </a:ext>
            </a:extLst>
          </p:cNvPr>
          <p:cNvSpPr txBox="1"/>
          <p:nvPr/>
        </p:nvSpPr>
        <p:spPr>
          <a:xfrm>
            <a:off x="518587" y="1809211"/>
            <a:ext cx="8895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II CONGRESO DE MEDICINA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Y SALUD AMBIENTAL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45EADB6-FF8F-2676-0A6E-97D9062FAD25}"/>
              </a:ext>
            </a:extLst>
          </p:cNvPr>
          <p:cNvSpPr txBox="1"/>
          <p:nvPr/>
        </p:nvSpPr>
        <p:spPr>
          <a:xfrm>
            <a:off x="2044975" y="3302578"/>
            <a:ext cx="70248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Retos en Medicina y Salud Ambiental: </a:t>
            </a:r>
          </a:p>
          <a:p>
            <a:pPr algn="ctr"/>
            <a:r>
              <a:rPr lang="en-E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de los desafíos a las soluciones</a:t>
            </a:r>
          </a:p>
        </p:txBody>
      </p:sp>
    </p:spTree>
    <p:extLst>
      <p:ext uri="{BB962C8B-B14F-4D97-AF65-F5344CB8AC3E}">
        <p14:creationId xmlns:p14="http://schemas.microsoft.com/office/powerpoint/2010/main" val="193442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A755836-0390-00CF-3661-C11EA31D261C}"/>
              </a:ext>
            </a:extLst>
          </p:cNvPr>
          <p:cNvSpPr txBox="1"/>
          <p:nvPr/>
        </p:nvSpPr>
        <p:spPr>
          <a:xfrm>
            <a:off x="7342660" y="61291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algn="r">
              <a:defRPr/>
            </a:pPr>
            <a:r>
              <a:rPr lang="ca-ES" sz="1800" dirty="0" err="1">
                <a:solidFill>
                  <a:schemeClr val="bg1"/>
                </a:solidFill>
                <a:latin typeface="+mn-lt"/>
              </a:rPr>
              <a:t>Fecha</a:t>
            </a:r>
            <a:endParaRPr lang="ca-E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20B8796-9857-1193-B6E1-F69B6302FAEF}"/>
              </a:ext>
            </a:extLst>
          </p:cNvPr>
          <p:cNvSpPr txBox="1">
            <a:spLocks/>
          </p:cNvSpPr>
          <p:nvPr/>
        </p:nvSpPr>
        <p:spPr>
          <a:xfrm>
            <a:off x="593124" y="1291605"/>
            <a:ext cx="9173176" cy="18002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A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6000" dirty="0"/>
          </a:p>
          <a:p>
            <a:pPr algn="l"/>
            <a:r>
              <a:rPr lang="es-ES" sz="6000" dirty="0"/>
              <a:t>TÍTULO DE LA PONENCIA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793376C-04A4-FBC3-F019-E47A1625DC2F}"/>
              </a:ext>
            </a:extLst>
          </p:cNvPr>
          <p:cNvSpPr txBox="1">
            <a:spLocks/>
          </p:cNvSpPr>
          <p:nvPr/>
        </p:nvSpPr>
        <p:spPr>
          <a:xfrm>
            <a:off x="593124" y="3105795"/>
            <a:ext cx="6923111" cy="18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00A49A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Ponente</a:t>
            </a:r>
          </a:p>
          <a:p>
            <a:r>
              <a:rPr lang="es-E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</a:t>
            </a:r>
          </a:p>
          <a:p>
            <a:endParaRPr lang="es-E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0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259D0-E482-A80A-570A-DD0709B44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903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E4D6A0-5187-3F50-E910-A3FE6AD6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570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7D3169-B268-DA5C-E56B-6D8B011F3D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89DB7C-919F-3627-2C06-E756D1148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2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86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6A4152-CAAD-81EA-BFAF-FF3FE0201E4A}"/>
              </a:ext>
            </a:extLst>
          </p:cNvPr>
          <p:cNvSpPr txBox="1"/>
          <p:nvPr/>
        </p:nvSpPr>
        <p:spPr>
          <a:xfrm>
            <a:off x="7700879" y="5037649"/>
            <a:ext cx="341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algn="r">
              <a:defRPr/>
            </a:pPr>
            <a:r>
              <a:rPr lang="es-ES_tradnl" sz="1800" dirty="0">
                <a:latin typeface="+mn-lt"/>
              </a:rPr>
              <a:t>página web/correo electrónico</a:t>
            </a:r>
          </a:p>
          <a:p>
            <a:pPr marL="358775" algn="r">
              <a:defRPr/>
            </a:pPr>
            <a:r>
              <a:rPr lang="es-ES_tradnl" sz="1800" dirty="0">
                <a:latin typeface="+mn-lt"/>
              </a:rPr>
              <a:t>Fecha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5607BCF4-E3B0-EEB5-E228-34D9B8457327}"/>
              </a:ext>
            </a:extLst>
          </p:cNvPr>
          <p:cNvSpPr txBox="1">
            <a:spLocks/>
          </p:cNvSpPr>
          <p:nvPr/>
        </p:nvSpPr>
        <p:spPr>
          <a:xfrm>
            <a:off x="4420012" y="2714251"/>
            <a:ext cx="6696744" cy="18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00A49A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Ponente</a:t>
            </a:r>
          </a:p>
          <a:p>
            <a:pPr algn="r"/>
            <a:r>
              <a:rPr lang="es-E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 contacto</a:t>
            </a:r>
          </a:p>
        </p:txBody>
      </p:sp>
    </p:spTree>
    <p:extLst>
      <p:ext uri="{BB962C8B-B14F-4D97-AF65-F5344CB8AC3E}">
        <p14:creationId xmlns:p14="http://schemas.microsoft.com/office/powerpoint/2010/main" val="1412658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Padma Solanas</dc:creator>
  <cp:lastModifiedBy>Padma Solanas</cp:lastModifiedBy>
  <cp:revision>2</cp:revision>
  <dcterms:created xsi:type="dcterms:W3CDTF">2025-01-28T09:41:01Z</dcterms:created>
  <dcterms:modified xsi:type="dcterms:W3CDTF">2025-01-28T09:48:06Z</dcterms:modified>
</cp:coreProperties>
</file>