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EAE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2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30662-015C-456E-A2BD-073348A82CC4}" type="datetimeFigureOut">
              <a:rPr lang="es-ES" smtClean="0"/>
              <a:t>08/05/2024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6A728F-6F48-485F-A481-38529D6E3C2D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46732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DE059E0-BA95-42AE-83E1-075EA2B92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9695DE6-0095-44A4-96E8-D86ABB2F55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3B0842F-EA6B-4474-95B7-E710419FF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F132-3C04-4D81-BBB5-CB9E68465DEC}" type="datetimeFigureOut">
              <a:rPr lang="ca-ES" smtClean="0"/>
              <a:t>8/5/2024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9212D32-FEA1-4EA0-8505-18BCA81CB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4F28CE8-9F77-4914-9F6B-45505EBF52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44E2-3C28-4625-9440-C3108228D7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4822704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89B1EE-45B2-4303-95FB-E425F67B1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AE34EA0-EF6F-4330-AAC4-3CB03461B8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606D255-C357-424A-825D-B87BBB5A8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F132-3C04-4D81-BBB5-CB9E68465DEC}" type="datetimeFigureOut">
              <a:rPr lang="ca-ES" smtClean="0"/>
              <a:t>8/5/2024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0BC765-15B8-47E2-9874-0961A276D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6D22370-F31D-4821-BF6E-59263535F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44E2-3C28-4625-9440-C3108228D7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34037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211782C-A9EA-4C5E-8A98-1F634C39B9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AF1313A-8C77-4D54-8AB7-D4F91AD042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61A5C3-3A62-4108-8172-F7160E3CDA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F132-3C04-4D81-BBB5-CB9E68465DEC}" type="datetimeFigureOut">
              <a:rPr lang="ca-ES" smtClean="0"/>
              <a:t>8/5/2024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73C03CC-8B6E-4BB1-A0F9-D3ECDC177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19A1511-4A19-4104-9203-510049CD1F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44E2-3C28-4625-9440-C3108228D7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68644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BA071E-1A68-4FD9-B9E7-A3DF4E4C8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837B91-4CBE-4BB7-B45E-67DD1B3FF7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050E738-717F-49DE-99A3-60E78AAC9C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F132-3C04-4D81-BBB5-CB9E68465DEC}" type="datetimeFigureOut">
              <a:rPr lang="ca-ES" smtClean="0"/>
              <a:t>8/5/2024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F813F5A-588A-4C6F-8966-11BBE36B41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A8CA6D2-06AC-424D-AE44-74AEFA658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44E2-3C28-4625-9440-C3108228D7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153207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388ACE-2677-49B5-886D-61BF913803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F56D4D0-1E1E-4C3A-BC15-4CF46E6C6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750EEAB-2E2F-41EE-9977-B7B4008E8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F132-3C04-4D81-BBB5-CB9E68465DEC}" type="datetimeFigureOut">
              <a:rPr lang="ca-ES" smtClean="0"/>
              <a:t>8/5/2024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28D762-4A6A-40D9-B377-211413977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7B0B47-2337-45F6-A45B-CDBC65B797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44E2-3C28-4625-9440-C3108228D7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6607025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894EDA-B7EC-4780-8CF7-F85E51AD59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FD5499F-C046-44A3-99CC-EC575D68EF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24E6706-5C3E-4597-8AD7-05B01E8A11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F2B0602-5474-449C-8B3A-D74F2A934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F132-3C04-4D81-BBB5-CB9E68465DEC}" type="datetimeFigureOut">
              <a:rPr lang="ca-ES" smtClean="0"/>
              <a:t>8/5/2024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BAC9D42-0408-4801-BBA0-334A7DFE1B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5FA7FCB-3BCF-494B-8DD4-EFB4E1D32D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44E2-3C28-4625-9440-C3108228D7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767544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ABBC577-7694-42E6-ABE3-4538BD150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285AC43-1BB9-49E9-86D9-DD34ED110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52907CA-954E-45D2-82B4-E77C124F03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A1938A98-954A-4D4D-A8ED-9FC5E9B2E2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A4C5BAA8-C257-427F-B362-C84E3162E0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3FCC633-887A-4DE5-A183-4F8A2D154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F132-3C04-4D81-BBB5-CB9E68465DEC}" type="datetimeFigureOut">
              <a:rPr lang="ca-ES" smtClean="0"/>
              <a:t>8/5/2024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101C1F9-C163-4909-BD52-28E0F439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BF8CE21-0E3F-476D-895E-8E15F21F6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44E2-3C28-4625-9440-C3108228D7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72606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8D7218-2435-436E-BE38-17D2ED74CB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7F123AA-1C7A-442D-80DE-CE997A913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F132-3C04-4D81-BBB5-CB9E68465DEC}" type="datetimeFigureOut">
              <a:rPr lang="ca-ES" smtClean="0"/>
              <a:t>8/5/2024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C9780C58-32DA-44D0-A5DA-B1D0CFCD4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A9F7A309-4D38-4E5A-812B-BE5F312B38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44E2-3C28-4625-9440-C3108228D7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5591798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3CAEA86C-46A1-4DF5-BD6E-E02520DCE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F132-3C04-4D81-BBB5-CB9E68465DEC}" type="datetimeFigureOut">
              <a:rPr lang="ca-ES" smtClean="0"/>
              <a:t>8/5/2024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14231D42-9955-4AE9-B7CC-78ED9FDBE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C0A97AF-3072-4925-B9D9-6BEA33BB8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44E2-3C28-4625-9440-C3108228D7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94132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7380ED-6400-450F-A62A-687DBB3DD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591C40F-CBFF-4FFB-BC68-A17D5F81E8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F61AB10C-DBB5-4BFA-892C-B7BC902DAD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FE6A2D0-4D1E-403A-AA77-154DA480FA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F132-3C04-4D81-BBB5-CB9E68465DEC}" type="datetimeFigureOut">
              <a:rPr lang="ca-ES" smtClean="0"/>
              <a:t>8/5/2024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A750BE-FEE4-4427-968C-807E39642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017D0F4-E899-4101-843B-0340B9698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44E2-3C28-4625-9440-C3108228D7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77754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B3AEA7D-DF56-4DB0-8912-F77E427EA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DE1B25F4-9DE4-47C3-8B0F-FEBCA18C0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106CBE1-179E-4E4A-A545-16CFC8826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66A32CC-4EFC-4E11-8A1C-48B665702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DF132-3C04-4D81-BBB5-CB9E68465DEC}" type="datetimeFigureOut">
              <a:rPr lang="ca-ES" smtClean="0"/>
              <a:t>8/5/2024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386ECBF-2EC1-4264-8A8D-A84E20BC6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CB6360-8143-41E8-B09D-2160273E3D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6A44E2-3C28-4625-9440-C3108228D7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03720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C2C44A94-ACE6-4B15-9EF9-6C73FDBAD4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DF152D0-2E52-4793-9574-480F64F23C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B6D417-91A9-4465-9EE0-4D6B96BABC0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2DF132-3C04-4D81-BBB5-CB9E68465DEC}" type="datetimeFigureOut">
              <a:rPr lang="ca-ES" smtClean="0"/>
              <a:t>8/5/2024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0A1D421-33C6-4841-8399-E2466324F3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3F96C9-618A-499A-AE89-E0DBA6E89E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6A44E2-3C28-4625-9440-C3108228D723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210492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13A3BA7-EB3A-4C60-9093-354FEE5CE879}"/>
              </a:ext>
            </a:extLst>
          </p:cNvPr>
          <p:cNvSpPr txBox="1"/>
          <p:nvPr/>
        </p:nvSpPr>
        <p:spPr>
          <a:xfrm>
            <a:off x="568036" y="132851"/>
            <a:ext cx="11055927" cy="2308324"/>
          </a:xfrm>
          <a:prstGeom prst="rect">
            <a:avLst/>
          </a:prstGeom>
          <a:solidFill>
            <a:srgbClr val="CEAEEC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ca-ES" sz="7200" b="1" dirty="0">
                <a:solidFill>
                  <a:schemeClr val="bg1">
                    <a:lumMod val="50000"/>
                  </a:schemeClr>
                </a:solidFill>
              </a:rPr>
              <a:t>VII Update en Geriatria</a:t>
            </a:r>
          </a:p>
          <a:p>
            <a:pPr algn="ctr"/>
            <a:r>
              <a:rPr lang="ca-ES" sz="3200" b="1" dirty="0">
                <a:solidFill>
                  <a:schemeClr val="bg1">
                    <a:lumMod val="50000"/>
                  </a:schemeClr>
                </a:solidFill>
              </a:rPr>
              <a:t>Hospital de Terrassa, 30 de maig 2024</a:t>
            </a:r>
            <a:r>
              <a:rPr lang="ca-ES" sz="7200" b="1" dirty="0">
                <a:solidFill>
                  <a:schemeClr val="bg1">
                    <a:lumMod val="50000"/>
                  </a:schemeClr>
                </a:solidFill>
              </a:rPr>
              <a:t> </a:t>
            </a:r>
            <a:endParaRPr lang="ca-ES" sz="7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5EB6693B-BF6E-4CCF-AEF6-66CAC34D4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82181" y="5748002"/>
            <a:ext cx="1081826" cy="1089498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5A37F9B8-F804-4D79-BFC2-DE69E77949C0}"/>
              </a:ext>
            </a:extLst>
          </p:cNvPr>
          <p:cNvSpPr txBox="1"/>
          <p:nvPr/>
        </p:nvSpPr>
        <p:spPr>
          <a:xfrm>
            <a:off x="725054" y="3079790"/>
            <a:ext cx="10741892" cy="1446550"/>
          </a:xfrm>
          <a:prstGeom prst="rect">
            <a:avLst/>
          </a:prstGeom>
          <a:ln w="38100">
            <a:solidFill>
              <a:srgbClr val="CEAEE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ES" sz="4400" dirty="0">
                <a:solidFill>
                  <a:schemeClr val="bg1">
                    <a:lumMod val="50000"/>
                  </a:schemeClr>
                </a:solidFill>
              </a:rPr>
              <a:t>TÍTOL</a:t>
            </a:r>
          </a:p>
          <a:p>
            <a:endParaRPr lang="ca-ES" sz="4400" dirty="0">
              <a:solidFill>
                <a:schemeClr val="tx1"/>
              </a:solidFill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4070EE2-9A6D-4380-BD56-FB101421A6F1}"/>
              </a:ext>
            </a:extLst>
          </p:cNvPr>
          <p:cNvSpPr txBox="1"/>
          <p:nvPr/>
        </p:nvSpPr>
        <p:spPr>
          <a:xfrm>
            <a:off x="757381" y="5109322"/>
            <a:ext cx="7093527" cy="461665"/>
          </a:xfrm>
          <a:prstGeom prst="rect">
            <a:avLst/>
          </a:prstGeom>
          <a:ln w="38100">
            <a:solidFill>
              <a:srgbClr val="CEAEEC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>
            <a:defPPr>
              <a:defRPr lang="ca-ES"/>
            </a:defPPr>
            <a:lvl1pPr>
              <a:defRPr sz="4400"/>
            </a:lvl1pPr>
            <a:lvl2pPr>
              <a:defRPr>
                <a:solidFill>
                  <a:schemeClr val="dk1"/>
                </a:solidFill>
              </a:defRPr>
            </a:lvl2pPr>
            <a:lvl3pPr>
              <a:defRPr>
                <a:solidFill>
                  <a:schemeClr val="dk1"/>
                </a:solidFill>
              </a:defRPr>
            </a:lvl3pPr>
            <a:lvl4pPr>
              <a:defRPr>
                <a:solidFill>
                  <a:schemeClr val="dk1"/>
                </a:solidFill>
              </a:defRPr>
            </a:lvl4pPr>
            <a:lvl5pPr>
              <a:defRPr>
                <a:solidFill>
                  <a:schemeClr val="dk1"/>
                </a:solidFill>
              </a:defRPr>
            </a:lvl5pPr>
            <a:lvl6pPr>
              <a:defRPr>
                <a:solidFill>
                  <a:schemeClr val="dk1"/>
                </a:solidFill>
              </a:defRPr>
            </a:lvl6pPr>
            <a:lvl7pPr>
              <a:defRPr>
                <a:solidFill>
                  <a:schemeClr val="dk1"/>
                </a:solidFill>
              </a:defRPr>
            </a:lvl7pPr>
            <a:lvl8pPr>
              <a:defRPr>
                <a:solidFill>
                  <a:schemeClr val="dk1"/>
                </a:solidFill>
              </a:defRPr>
            </a:lvl8pPr>
            <a:lvl9pPr>
              <a:defRPr>
                <a:solidFill>
                  <a:schemeClr val="dk1"/>
                </a:solidFill>
              </a:defRPr>
            </a:lvl9pPr>
          </a:lstStyle>
          <a:p>
            <a:r>
              <a:rPr lang="es-ES" sz="2400" dirty="0">
                <a:solidFill>
                  <a:schemeClr val="bg1">
                    <a:lumMod val="50000"/>
                  </a:schemeClr>
                </a:solidFill>
              </a:rPr>
              <a:t>AUTOR</a:t>
            </a:r>
            <a:endParaRPr lang="ca-ES" sz="24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8" name="Imagen 7" descr="Material Gráfico - CST">
            <a:extLst>
              <a:ext uri="{FF2B5EF4-FFF2-40B4-BE49-F238E27FC236}">
                <a16:creationId xmlns:a16="http://schemas.microsoft.com/office/drawing/2014/main" id="{7D3A6B5D-13A7-489E-9F69-E6362424BBC3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50923" y="5799673"/>
            <a:ext cx="1762125" cy="98615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36520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F13A3BA7-EB3A-4C60-9093-354FEE5CE879}"/>
              </a:ext>
            </a:extLst>
          </p:cNvPr>
          <p:cNvSpPr txBox="1"/>
          <p:nvPr/>
        </p:nvSpPr>
        <p:spPr>
          <a:xfrm>
            <a:off x="0" y="0"/>
            <a:ext cx="12192000" cy="861774"/>
          </a:xfrm>
          <a:prstGeom prst="rect">
            <a:avLst/>
          </a:prstGeom>
          <a:gradFill flip="none" rotWithShape="1">
            <a:gsLst>
              <a:gs pos="0">
                <a:srgbClr val="CEAEEC">
                  <a:shade val="30000"/>
                  <a:satMod val="115000"/>
                </a:srgbClr>
              </a:gs>
              <a:gs pos="30000">
                <a:srgbClr val="CEAEEC">
                  <a:shade val="67500"/>
                  <a:satMod val="115000"/>
                </a:srgbClr>
              </a:gs>
              <a:gs pos="68000">
                <a:srgbClr val="CEAEEC">
                  <a:shade val="100000"/>
                  <a:satMod val="115000"/>
                </a:srgbClr>
              </a:gs>
            </a:gsLst>
            <a:lin ang="2700000" scaled="1"/>
            <a:tileRect/>
          </a:gradFill>
          <a:ln>
            <a:solidFill>
              <a:srgbClr val="CEAEEC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 anchor="ctr">
            <a:spAutoFit/>
          </a:bodyPr>
          <a:lstStyle/>
          <a:p>
            <a:pPr algn="ctr"/>
            <a:r>
              <a:rPr lang="ca-ES" sz="5000" b="1" dirty="0">
                <a:solidFill>
                  <a:schemeClr val="bg1">
                    <a:lumMod val="50000"/>
                  </a:schemeClr>
                </a:solidFill>
              </a:rPr>
              <a:t>VII Update en Geriatria</a:t>
            </a:r>
          </a:p>
        </p:txBody>
      </p:sp>
    </p:spTree>
    <p:extLst>
      <p:ext uri="{BB962C8B-B14F-4D97-AF65-F5344CB8AC3E}">
        <p14:creationId xmlns:p14="http://schemas.microsoft.com/office/powerpoint/2010/main" val="226941148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18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</dc:creator>
  <cp:lastModifiedBy>Marta Gratacós</cp:lastModifiedBy>
  <cp:revision>9</cp:revision>
  <dcterms:created xsi:type="dcterms:W3CDTF">2022-04-18T15:48:52Z</dcterms:created>
  <dcterms:modified xsi:type="dcterms:W3CDTF">2024-05-08T09:09:29Z</dcterms:modified>
</cp:coreProperties>
</file>